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 id="2147483660" r:id="rId7"/>
  </p:sldMasterIdLst>
  <p:notesMasterIdLst>
    <p:notesMasterId r:id="rId39"/>
  </p:notesMasterIdLst>
  <p:sldIdLst>
    <p:sldId id="256" r:id="rId8"/>
    <p:sldId id="287" r:id="rId9"/>
    <p:sldId id="322" r:id="rId10"/>
    <p:sldId id="312" r:id="rId11"/>
    <p:sldId id="337" r:id="rId12"/>
    <p:sldId id="313" r:id="rId13"/>
    <p:sldId id="296" r:id="rId14"/>
    <p:sldId id="333" r:id="rId15"/>
    <p:sldId id="283" r:id="rId16"/>
    <p:sldId id="284" r:id="rId17"/>
    <p:sldId id="293" r:id="rId18"/>
    <p:sldId id="302" r:id="rId19"/>
    <p:sldId id="305" r:id="rId20"/>
    <p:sldId id="303" r:id="rId21"/>
    <p:sldId id="334" r:id="rId22"/>
    <p:sldId id="299" r:id="rId23"/>
    <p:sldId id="304" r:id="rId24"/>
    <p:sldId id="297" r:id="rId25"/>
    <p:sldId id="307" r:id="rId26"/>
    <p:sldId id="326" r:id="rId27"/>
    <p:sldId id="328" r:id="rId28"/>
    <p:sldId id="308" r:id="rId29"/>
    <p:sldId id="324" r:id="rId30"/>
    <p:sldId id="315" r:id="rId31"/>
    <p:sldId id="316" r:id="rId32"/>
    <p:sldId id="339" r:id="rId33"/>
    <p:sldId id="341" r:id="rId34"/>
    <p:sldId id="338" r:id="rId35"/>
    <p:sldId id="331" r:id="rId36"/>
    <p:sldId id="335" r:id="rId37"/>
    <p:sldId id="281" r:id="rId38"/>
  </p:sldIdLst>
  <p:sldSz cx="9144000" cy="6858000" type="screen4x3"/>
  <p:notesSz cx="6797675" cy="9926638"/>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pitchFamily="34" charset="-128"/>
        <a:cs typeface="+mn-cs"/>
      </a:defRPr>
    </a:lvl5pPr>
    <a:lvl6pPr marL="2286000" algn="l" defTabSz="914400" rtl="0" eaLnBrk="1" latinLnBrk="0" hangingPunct="1">
      <a:defRPr kumimoji="1" kern="1200">
        <a:solidFill>
          <a:schemeClr val="tx1"/>
        </a:solidFill>
        <a:latin typeface="Arial" charset="0"/>
        <a:ea typeface="ＭＳ Ｐゴシック" pitchFamily="34" charset="-128"/>
        <a:cs typeface="+mn-cs"/>
      </a:defRPr>
    </a:lvl6pPr>
    <a:lvl7pPr marL="2743200" algn="l" defTabSz="914400" rtl="0" eaLnBrk="1" latinLnBrk="0" hangingPunct="1">
      <a:defRPr kumimoji="1" kern="1200">
        <a:solidFill>
          <a:schemeClr val="tx1"/>
        </a:solidFill>
        <a:latin typeface="Arial" charset="0"/>
        <a:ea typeface="ＭＳ Ｐゴシック" pitchFamily="34" charset="-128"/>
        <a:cs typeface="+mn-cs"/>
      </a:defRPr>
    </a:lvl7pPr>
    <a:lvl8pPr marL="3200400" algn="l" defTabSz="914400" rtl="0" eaLnBrk="1" latinLnBrk="0" hangingPunct="1">
      <a:defRPr kumimoji="1" kern="1200">
        <a:solidFill>
          <a:schemeClr val="tx1"/>
        </a:solidFill>
        <a:latin typeface="Arial" charset="0"/>
        <a:ea typeface="ＭＳ Ｐゴシック" pitchFamily="34" charset="-128"/>
        <a:cs typeface="+mn-cs"/>
      </a:defRPr>
    </a:lvl8pPr>
    <a:lvl9pPr marL="3657600" algn="l" defTabSz="914400" rtl="0" eaLnBrk="1" latinLnBrk="0" hangingPunct="1">
      <a:defRPr kumimoji="1"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F5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199" autoAdjust="0"/>
  </p:normalViewPr>
  <p:slideViewPr>
    <p:cSldViewPr snapToGrid="0" snapToObjects="1">
      <p:cViewPr>
        <p:scale>
          <a:sx n="100" d="100"/>
          <a:sy n="100" d="100"/>
        </p:scale>
        <p:origin x="-1932"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604"/>
    </p:cViewPr>
  </p:sorterViewPr>
  <p:notesViewPr>
    <p:cSldViewPr snapToGrid="0" snapToObjects="1">
      <p:cViewPr varScale="1">
        <p:scale>
          <a:sx n="56" d="100"/>
          <a:sy n="56" d="100"/>
        </p:scale>
        <p:origin x="-2838"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NZ"/>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852C6677-DA59-4CC7-9A08-A03F090B02DE}" type="datetimeFigureOut">
              <a:rPr lang="en-NZ"/>
              <a:pPr>
                <a:defRPr/>
              </a:pPr>
              <a:t>13/11/2013</a:t>
            </a:fld>
            <a:endParaRPr lang="en-NZ"/>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NZ"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NZ"/>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0D0F4ED9-B979-478D-B584-1A533B9D45ED}" type="slidenum">
              <a:rPr lang="en-NZ"/>
              <a:pPr>
                <a:defRPr/>
              </a:pPr>
              <a:t>‹#›</a:t>
            </a:fld>
            <a:endParaRPr lang="en-NZ"/>
          </a:p>
        </p:txBody>
      </p:sp>
    </p:spTree>
    <p:extLst>
      <p:ext uri="{BB962C8B-B14F-4D97-AF65-F5344CB8AC3E}">
        <p14:creationId xmlns:p14="http://schemas.microsoft.com/office/powerpoint/2010/main" val="35568352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C3A9B9-220E-4E95-A31D-7532140EC082}" type="slidenum">
              <a:rPr lang="en-NZ">
                <a:ea typeface="ＭＳ Ｐゴシック" pitchFamily="34" charset="-128"/>
              </a:rPr>
              <a:pPr fontAlgn="base">
                <a:spcBef>
                  <a:spcPct val="0"/>
                </a:spcBef>
                <a:spcAft>
                  <a:spcPct val="0"/>
                </a:spcAft>
                <a:defRPr/>
              </a:pPr>
              <a:t>1</a:t>
            </a:fld>
            <a:endParaRPr lang="en-NZ">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33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247A02-55EF-41DE-ABFA-26CDC2346A58}" type="slidenum">
              <a:rPr lang="en-NZ">
                <a:ea typeface="ＭＳ Ｐゴシック" pitchFamily="34" charset="-128"/>
              </a:rPr>
              <a:pPr fontAlgn="base">
                <a:spcBef>
                  <a:spcPct val="0"/>
                </a:spcBef>
                <a:spcAft>
                  <a:spcPct val="0"/>
                </a:spcAft>
                <a:defRPr/>
              </a:pPr>
              <a:t>10</a:t>
            </a:fld>
            <a:endParaRPr lang="en-NZ">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pPr>
            <a:r>
              <a:rPr lang="en-US" sz="600" dirty="0" smtClean="0">
                <a:ea typeface="ＭＳ Ｐゴシック" pitchFamily="34" charset="-128"/>
              </a:rPr>
              <a:t>Ian Collis had cardiac surgery in mid-2013. Surgery went well and he was discharged home five days later. During a visit to his GP the following week he was noted to be unwell with a temperature of 40ºC. He was then transferred to Auckland City Hospital and a diagnosis of post-</a:t>
            </a:r>
            <a:r>
              <a:rPr lang="en-US" sz="600" dirty="0" err="1" smtClean="0">
                <a:ea typeface="ＭＳ Ｐゴシック" pitchFamily="34" charset="-128"/>
              </a:rPr>
              <a:t>sternotomy</a:t>
            </a:r>
            <a:r>
              <a:rPr lang="en-US" sz="600" dirty="0" smtClean="0">
                <a:ea typeface="ＭＳ Ｐゴシック" pitchFamily="34" charset="-128"/>
              </a:rPr>
              <a:t> </a:t>
            </a:r>
            <a:r>
              <a:rPr lang="en-US" sz="600" dirty="0" err="1" smtClean="0">
                <a:ea typeface="ＭＳ Ｐゴシック" pitchFamily="34" charset="-128"/>
              </a:rPr>
              <a:t>mediastinitis</a:t>
            </a:r>
            <a:r>
              <a:rPr lang="en-US" sz="600" dirty="0" smtClean="0">
                <a:ea typeface="ＭＳ Ｐゴシック" pitchFamily="34" charset="-128"/>
              </a:rPr>
              <a:t> was made – a deep infection involving the tissue around the surgical wound.</a:t>
            </a:r>
            <a:endParaRPr lang="en-NZ" sz="600" dirty="0" smtClean="0">
              <a:ea typeface="ＭＳ Ｐゴシック" pitchFamily="34" charset="-128"/>
            </a:endParaRPr>
          </a:p>
          <a:p>
            <a:pPr eaLnBrk="1" hangingPunct="1">
              <a:lnSpc>
                <a:spcPct val="80000"/>
              </a:lnSpc>
            </a:pPr>
            <a:endParaRPr lang="en-NZ" sz="600" dirty="0" smtClean="0">
              <a:ea typeface="ＭＳ Ｐゴシック" pitchFamily="34" charset="-128"/>
            </a:endParaRPr>
          </a:p>
          <a:p>
            <a:pPr eaLnBrk="1" hangingPunct="1">
              <a:lnSpc>
                <a:spcPct val="80000"/>
              </a:lnSpc>
            </a:pPr>
            <a:r>
              <a:rPr lang="en-US" sz="600" dirty="0" smtClean="0">
                <a:ea typeface="ＭＳ Ｐゴシック" pitchFamily="34" charset="-128"/>
              </a:rPr>
              <a:t>To treat this infection he required surgical debridement and washout on two occasions and a prolonged course of antibiotics. He failed to respond to the initial treatment course and required further surgery and a longer course of antibiotics. He was in hospital for 12 weeks and will require plastic surgery to repair the area of tissue loss in his chest.</a:t>
            </a:r>
            <a:endParaRPr lang="en-NZ" sz="600" dirty="0" smtClean="0">
              <a:ea typeface="ＭＳ Ｐゴシック" pitchFamily="34" charset="-128"/>
            </a:endParaRPr>
          </a:p>
          <a:p>
            <a:pPr eaLnBrk="1" hangingPunct="1">
              <a:lnSpc>
                <a:spcPct val="80000"/>
              </a:lnSpc>
            </a:pPr>
            <a:r>
              <a:rPr lang="en-US" sz="600" dirty="0" smtClean="0">
                <a:ea typeface="ＭＳ Ｐゴシック" pitchFamily="34" charset="-128"/>
              </a:rPr>
              <a:t> </a:t>
            </a:r>
            <a:endParaRPr lang="en-NZ" sz="600" dirty="0" smtClean="0">
              <a:ea typeface="ＭＳ Ｐゴシック" pitchFamily="34" charset="-128"/>
            </a:endParaRPr>
          </a:p>
          <a:p>
            <a:pPr eaLnBrk="1" hangingPunct="1">
              <a:lnSpc>
                <a:spcPct val="80000"/>
              </a:lnSpc>
            </a:pPr>
            <a:r>
              <a:rPr lang="en-US" sz="600" dirty="0" smtClean="0">
                <a:ea typeface="ＭＳ Ｐゴシック" pitchFamily="34" charset="-128"/>
              </a:rPr>
              <a:t>This infection has had a significant impact on his family. He is the main income earner; his job has been held open for him but he has used up his entire annual leave and sick leave entitlement during his extended hospital stay.</a:t>
            </a:r>
            <a:endParaRPr lang="en-NZ" sz="600" dirty="0" smtClean="0">
              <a:ea typeface="ＭＳ Ｐゴシック" pitchFamily="34" charset="-128"/>
            </a:endParaRPr>
          </a:p>
          <a:p>
            <a:pPr eaLnBrk="1" hangingPunct="1">
              <a:spcBef>
                <a:spcPct val="0"/>
              </a:spcBef>
            </a:pPr>
            <a:endParaRPr lang="en-NZ" dirty="0" smtClean="0">
              <a:ea typeface="ＭＳ Ｐゴシック" pitchFamily="34" charset="-128"/>
            </a:endParaRPr>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E1F500-130F-4989-9E05-DC239BA8F8C8}" type="slidenum">
              <a:rPr lang="en-NZ">
                <a:ea typeface="ＭＳ Ｐゴシック" pitchFamily="34" charset="-128"/>
              </a:rPr>
              <a:pPr fontAlgn="base">
                <a:spcBef>
                  <a:spcPct val="0"/>
                </a:spcBef>
                <a:spcAft>
                  <a:spcPct val="0"/>
                </a:spcAft>
                <a:defRPr/>
              </a:pPr>
              <a:t>11</a:t>
            </a:fld>
            <a:endParaRPr lang="en-NZ">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ts val="600"/>
              </a:spcBef>
              <a:spcAft>
                <a:spcPts val="600"/>
              </a:spcAft>
            </a:pPr>
            <a:endParaRPr lang="ja-JP" altLang="en-US" dirty="0" smtClean="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5DD73D-B916-47C5-AA32-76FD2D2D677F}" type="slidenum">
              <a:rPr lang="en-NZ">
                <a:ea typeface="ＭＳ Ｐゴシック" pitchFamily="34" charset="-128"/>
              </a:rPr>
              <a:pPr fontAlgn="base">
                <a:spcBef>
                  <a:spcPct val="0"/>
                </a:spcBef>
                <a:spcAft>
                  <a:spcPct val="0"/>
                </a:spcAft>
                <a:defRPr/>
              </a:pPr>
              <a:t>12</a:t>
            </a:fld>
            <a:endParaRPr lang="en-NZ">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ts val="600"/>
              </a:spcBef>
              <a:spcAft>
                <a:spcPts val="600"/>
              </a:spcAft>
            </a:pPr>
            <a:endParaRPr lang="en-NZ" dirty="0" smtClean="0">
              <a:ea typeface="ＭＳ Ｐゴシック" pitchFamily="34" charset="-128"/>
            </a:endParaRPr>
          </a:p>
          <a:p>
            <a:pPr eaLnBrk="1" hangingPunct="1">
              <a:spcBef>
                <a:spcPts val="600"/>
              </a:spcBef>
              <a:spcAft>
                <a:spcPts val="600"/>
              </a:spcAft>
            </a:pPr>
            <a:endParaRPr lang="ja-JP" altLang="en-US" dirty="0" smtClean="0"/>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9B0621-96AF-4CC8-AF58-6891C72C7ECB}" type="slidenum">
              <a:rPr lang="en-NZ">
                <a:ea typeface="ＭＳ Ｐゴシック" pitchFamily="34" charset="-128"/>
              </a:rPr>
              <a:pPr fontAlgn="base">
                <a:spcBef>
                  <a:spcPct val="0"/>
                </a:spcBef>
                <a:spcAft>
                  <a:spcPct val="0"/>
                </a:spcAft>
                <a:defRPr/>
              </a:pPr>
              <a:t>13</a:t>
            </a:fld>
            <a:endParaRPr lang="en-NZ">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ts val="600"/>
              </a:spcBef>
              <a:spcAft>
                <a:spcPts val="600"/>
              </a:spcAft>
            </a:pPr>
            <a:endParaRPr lang="en-NZ" dirty="0" smtClean="0">
              <a:ea typeface="ＭＳ Ｐゴシック" pitchFamily="34" charset="-128"/>
            </a:endParaRPr>
          </a:p>
          <a:p>
            <a:pPr eaLnBrk="1" hangingPunct="1">
              <a:spcBef>
                <a:spcPct val="0"/>
              </a:spcBef>
            </a:pPr>
            <a:endParaRPr lang="en-NZ" dirty="0" smtClean="0">
              <a:ea typeface="ＭＳ Ｐゴシック" pitchFamily="34" charset="-128"/>
            </a:endParaRPr>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AF1E3D-8C13-46F0-90BE-AB8FE6C5D131}" type="slidenum">
              <a:rPr lang="en-NZ">
                <a:ea typeface="ＭＳ Ｐゴシック" pitchFamily="34" charset="-128"/>
              </a:rPr>
              <a:pPr fontAlgn="base">
                <a:spcBef>
                  <a:spcPct val="0"/>
                </a:spcBef>
                <a:spcAft>
                  <a:spcPct val="0"/>
                </a:spcAft>
                <a:defRPr/>
              </a:pPr>
              <a:t>14</a:t>
            </a:fld>
            <a:endParaRPr lang="en-NZ">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46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5A112B-33B6-47DB-8953-980C9BF591F4}" type="slidenum">
              <a:rPr lang="en-NZ">
                <a:ea typeface="ＭＳ Ｐゴシック" pitchFamily="34" charset="-128"/>
              </a:rPr>
              <a:pPr fontAlgn="base">
                <a:spcBef>
                  <a:spcPct val="0"/>
                </a:spcBef>
                <a:spcAft>
                  <a:spcPct val="0"/>
                </a:spcAft>
                <a:defRPr/>
              </a:pPr>
              <a:t>15</a:t>
            </a:fld>
            <a:endParaRPr lang="en-NZ">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15FE14-E120-4DC1-96EA-E60281DFB4D1}" type="slidenum">
              <a:rPr lang="en-NZ">
                <a:ea typeface="ＭＳ Ｐゴシック" pitchFamily="34" charset="-128"/>
              </a:rPr>
              <a:pPr fontAlgn="base">
                <a:spcBef>
                  <a:spcPct val="0"/>
                </a:spcBef>
                <a:spcAft>
                  <a:spcPct val="0"/>
                </a:spcAft>
                <a:defRPr/>
              </a:pPr>
              <a:t>16</a:t>
            </a:fld>
            <a:endParaRPr lang="en-NZ">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343712-85BE-494F-BCFA-CAA2F2674546}" type="slidenum">
              <a:rPr lang="en-NZ">
                <a:ea typeface="ＭＳ Ｐゴシック" pitchFamily="34" charset="-128"/>
              </a:rPr>
              <a:pPr fontAlgn="base">
                <a:spcBef>
                  <a:spcPct val="0"/>
                </a:spcBef>
                <a:spcAft>
                  <a:spcPct val="0"/>
                </a:spcAft>
                <a:defRPr/>
              </a:pPr>
              <a:t>17</a:t>
            </a:fld>
            <a:endParaRPr lang="en-NZ">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ts val="600"/>
              </a:spcBef>
              <a:spcAft>
                <a:spcPts val="600"/>
              </a:spcAft>
            </a:pPr>
            <a:endParaRPr lang="ja-JP" altLang="en-US" dirty="0" smtClean="0"/>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177C4B-C568-4915-868F-A1B2CFE2E67F}" type="slidenum">
              <a:rPr lang="en-NZ">
                <a:ea typeface="ＭＳ Ｐゴシック" pitchFamily="34" charset="-128"/>
              </a:rPr>
              <a:pPr fontAlgn="base">
                <a:spcBef>
                  <a:spcPct val="0"/>
                </a:spcBef>
                <a:spcAft>
                  <a:spcPct val="0"/>
                </a:spcAft>
                <a:defRPr/>
              </a:pPr>
              <a:t>18</a:t>
            </a:fld>
            <a:endParaRPr lang="en-NZ">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5BB254-C54F-459B-976E-73FB18893BDA}" type="slidenum">
              <a:rPr lang="en-NZ">
                <a:ea typeface="ＭＳ Ｐゴシック" pitchFamily="34" charset="-128"/>
              </a:rPr>
              <a:pPr fontAlgn="base">
                <a:spcBef>
                  <a:spcPct val="0"/>
                </a:spcBef>
                <a:spcAft>
                  <a:spcPct val="0"/>
                </a:spcAft>
                <a:defRPr/>
              </a:pPr>
              <a:t>19</a:t>
            </a:fld>
            <a:endParaRPr lang="en-NZ">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8D46DE-4979-4D3B-BA50-07F8C27F3374}" type="slidenum">
              <a:rPr lang="en-NZ">
                <a:ea typeface="ＭＳ Ｐゴシック" pitchFamily="34" charset="-128"/>
              </a:rPr>
              <a:pPr fontAlgn="base">
                <a:spcBef>
                  <a:spcPct val="0"/>
                </a:spcBef>
                <a:spcAft>
                  <a:spcPct val="0"/>
                </a:spcAft>
                <a:defRPr/>
              </a:pPr>
              <a:t>2</a:t>
            </a:fld>
            <a:endParaRPr lang="en-NZ">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15ED31-881C-431B-AFD4-5E0D160E3D6B}" type="slidenum">
              <a:rPr lang="en-NZ">
                <a:ea typeface="ＭＳ Ｐゴシック" pitchFamily="34" charset="-128"/>
              </a:rPr>
              <a:pPr fontAlgn="base">
                <a:spcBef>
                  <a:spcPct val="0"/>
                </a:spcBef>
                <a:spcAft>
                  <a:spcPct val="0"/>
                </a:spcAft>
                <a:defRPr/>
              </a:pPr>
              <a:t>20</a:t>
            </a:fld>
            <a:endParaRPr lang="en-NZ">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FCB3AC-4F31-4FBD-9A74-D0932F13EE65}" type="slidenum">
              <a:rPr lang="en-NZ">
                <a:ea typeface="ＭＳ Ｐゴシック" pitchFamily="34" charset="-128"/>
              </a:rPr>
              <a:pPr fontAlgn="base">
                <a:spcBef>
                  <a:spcPct val="0"/>
                </a:spcBef>
                <a:spcAft>
                  <a:spcPct val="0"/>
                </a:spcAft>
                <a:defRPr/>
              </a:pPr>
              <a:t>21</a:t>
            </a:fld>
            <a:endParaRPr lang="en-NZ">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8EDDBA-54D7-4FCC-854A-3D0EB5A924C6}" type="slidenum">
              <a:rPr lang="en-NZ">
                <a:ea typeface="ＭＳ Ｐゴシック" pitchFamily="34" charset="-128"/>
              </a:rPr>
              <a:pPr fontAlgn="base">
                <a:spcBef>
                  <a:spcPct val="0"/>
                </a:spcBef>
                <a:spcAft>
                  <a:spcPct val="0"/>
                </a:spcAft>
                <a:defRPr/>
              </a:pPr>
              <a:t>22</a:t>
            </a:fld>
            <a:endParaRPr lang="en-NZ">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CE0D78-937F-4089-87BA-C5DA062292B7}" type="slidenum">
              <a:rPr lang="en-NZ">
                <a:ea typeface="ＭＳ Ｐゴシック" pitchFamily="34" charset="-128"/>
              </a:rPr>
              <a:pPr fontAlgn="base">
                <a:spcBef>
                  <a:spcPct val="0"/>
                </a:spcBef>
                <a:spcAft>
                  <a:spcPct val="0"/>
                </a:spcAft>
                <a:defRPr/>
              </a:pPr>
              <a:t>23</a:t>
            </a:fld>
            <a:endParaRPr lang="en-NZ">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64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80B3C7-0A54-43B2-8C2B-32A82DD9D3BE}" type="slidenum">
              <a:rPr lang="en-NZ">
                <a:ea typeface="ＭＳ Ｐゴシック" pitchFamily="34" charset="-128"/>
              </a:rPr>
              <a:pPr fontAlgn="base">
                <a:spcBef>
                  <a:spcPct val="0"/>
                </a:spcBef>
                <a:spcAft>
                  <a:spcPct val="0"/>
                </a:spcAft>
                <a:defRPr/>
              </a:pPr>
              <a:t>24</a:t>
            </a:fld>
            <a:endParaRPr lang="en-NZ">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A606B8-6A13-4773-8C1C-5D99596E67D3}" type="slidenum">
              <a:rPr lang="en-NZ">
                <a:ea typeface="ＭＳ Ｐゴシック" pitchFamily="34" charset="-128"/>
              </a:rPr>
              <a:pPr fontAlgn="base">
                <a:spcBef>
                  <a:spcPct val="0"/>
                </a:spcBef>
                <a:spcAft>
                  <a:spcPct val="0"/>
                </a:spcAft>
                <a:defRPr/>
              </a:pPr>
              <a:t>25</a:t>
            </a:fld>
            <a:endParaRPr lang="en-NZ">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68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5A0D17-96BC-4B20-ABCB-BF5E453F54C0}" type="slidenum">
              <a:rPr lang="en-NZ">
                <a:ea typeface="ＭＳ Ｐゴシック" pitchFamily="34" charset="-128"/>
              </a:rPr>
              <a:pPr fontAlgn="base">
                <a:spcBef>
                  <a:spcPct val="0"/>
                </a:spcBef>
                <a:spcAft>
                  <a:spcPct val="0"/>
                </a:spcAft>
                <a:defRPr/>
              </a:pPr>
              <a:t>26</a:t>
            </a:fld>
            <a:endParaRPr lang="en-NZ">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a:defRPr/>
            </a:pPr>
            <a:fld id="{0D0F4ED9-B979-478D-B584-1A533B9D45ED}" type="slidenum">
              <a:rPr lang="en-NZ" smtClean="0"/>
              <a:pPr>
                <a:defRPr/>
              </a:pPr>
              <a:t>27</a:t>
            </a:fld>
            <a:endParaRPr lang="en-NZ"/>
          </a:p>
        </p:txBody>
      </p:sp>
    </p:spTree>
    <p:extLst>
      <p:ext uri="{BB962C8B-B14F-4D97-AF65-F5344CB8AC3E}">
        <p14:creationId xmlns:p14="http://schemas.microsoft.com/office/powerpoint/2010/main" val="3444961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NZ" dirty="0" smtClean="0">
              <a:ea typeface="ＭＳ Ｐゴシック" pitchFamily="34" charset="-128"/>
            </a:endParaRPr>
          </a:p>
        </p:txBody>
      </p:sp>
      <p:sp>
        <p:nvSpPr>
          <p:cNvPr id="73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6FD45C-33B4-45A9-9704-A7A751DC2654}" type="slidenum">
              <a:rPr lang="en-NZ">
                <a:ea typeface="ＭＳ Ｐゴシック" pitchFamily="34" charset="-128"/>
              </a:rPr>
              <a:pPr fontAlgn="base">
                <a:spcBef>
                  <a:spcPct val="0"/>
                </a:spcBef>
                <a:spcAft>
                  <a:spcPct val="0"/>
                </a:spcAft>
                <a:defRPr/>
              </a:pPr>
              <a:t>28</a:t>
            </a:fld>
            <a:endParaRPr lang="en-NZ">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a:defRPr/>
            </a:pPr>
            <a:fld id="{0D0F4ED9-B979-478D-B584-1A533B9D45ED}" type="slidenum">
              <a:rPr lang="en-NZ" smtClean="0"/>
              <a:pPr>
                <a:defRPr/>
              </a:pPr>
              <a:t>29</a:t>
            </a:fld>
            <a:endParaRPr lang="en-NZ"/>
          </a:p>
        </p:txBody>
      </p:sp>
    </p:spTree>
    <p:extLst>
      <p:ext uri="{BB962C8B-B14F-4D97-AF65-F5344CB8AC3E}">
        <p14:creationId xmlns:p14="http://schemas.microsoft.com/office/powerpoint/2010/main" val="2621415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D2AD81-B362-4FA5-8C89-9F0031BDD1E0}" type="slidenum">
              <a:rPr lang="en-NZ">
                <a:ea typeface="ＭＳ Ｐゴシック" pitchFamily="34" charset="-128"/>
              </a:rPr>
              <a:pPr fontAlgn="base">
                <a:spcBef>
                  <a:spcPct val="0"/>
                </a:spcBef>
                <a:spcAft>
                  <a:spcPct val="0"/>
                </a:spcAft>
                <a:defRPr/>
              </a:pPr>
              <a:t>3</a:t>
            </a:fld>
            <a:endParaRPr lang="en-NZ">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75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8DE605-C903-468B-8957-DFEC04EC6BAA}" type="slidenum">
              <a:rPr lang="en-NZ">
                <a:ea typeface="ＭＳ Ｐゴシック" pitchFamily="34" charset="-128"/>
              </a:rPr>
              <a:pPr fontAlgn="base">
                <a:spcBef>
                  <a:spcPct val="0"/>
                </a:spcBef>
                <a:spcAft>
                  <a:spcPct val="0"/>
                </a:spcAft>
                <a:defRPr/>
              </a:pPr>
              <a:t>30</a:t>
            </a:fld>
            <a:endParaRPr lang="en-NZ">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a:defRPr/>
            </a:pPr>
            <a:fld id="{0D0F4ED9-B979-478D-B584-1A533B9D45ED}" type="slidenum">
              <a:rPr lang="en-NZ" smtClean="0"/>
              <a:pPr>
                <a:defRPr/>
              </a:pPr>
              <a:t>31</a:t>
            </a:fld>
            <a:endParaRPr lang="en-NZ"/>
          </a:p>
        </p:txBody>
      </p:sp>
    </p:spTree>
    <p:extLst>
      <p:ext uri="{BB962C8B-B14F-4D97-AF65-F5344CB8AC3E}">
        <p14:creationId xmlns:p14="http://schemas.microsoft.com/office/powerpoint/2010/main" val="1505620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A17ED2-4BA4-45C2-87AB-8B1D0A093BC2}" type="slidenum">
              <a:rPr lang="en-NZ">
                <a:ea typeface="ＭＳ Ｐゴシック" pitchFamily="34" charset="-128"/>
              </a:rPr>
              <a:pPr fontAlgn="base">
                <a:spcBef>
                  <a:spcPct val="0"/>
                </a:spcBef>
                <a:spcAft>
                  <a:spcPct val="0"/>
                </a:spcAft>
                <a:defRPr/>
              </a:pPr>
              <a:t>4</a:t>
            </a:fld>
            <a:endParaRPr lang="en-NZ">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A26021-0008-4F12-81A8-DF2789CCC90E}" type="slidenum">
              <a:rPr lang="en-NZ">
                <a:ea typeface="ＭＳ Ｐゴシック" pitchFamily="34" charset="-128"/>
              </a:rPr>
              <a:pPr fontAlgn="base">
                <a:spcBef>
                  <a:spcPct val="0"/>
                </a:spcBef>
                <a:spcAft>
                  <a:spcPct val="0"/>
                </a:spcAft>
                <a:defRPr/>
              </a:pPr>
              <a:t>5</a:t>
            </a:fld>
            <a:endParaRPr lang="en-NZ">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A73E87-1B1B-4579-8009-8F01A85D0C63}" type="slidenum">
              <a:rPr lang="en-NZ">
                <a:ea typeface="ＭＳ Ｐゴシック" pitchFamily="34" charset="-128"/>
              </a:rPr>
              <a:pPr fontAlgn="base">
                <a:spcBef>
                  <a:spcPct val="0"/>
                </a:spcBef>
                <a:spcAft>
                  <a:spcPct val="0"/>
                </a:spcAft>
                <a:defRPr/>
              </a:pPr>
              <a:t>6</a:t>
            </a:fld>
            <a:endParaRPr lang="en-NZ">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BDABC9-BA4C-42AD-B7BE-FE7B80DB34D4}" type="slidenum">
              <a:rPr lang="en-NZ">
                <a:ea typeface="ＭＳ Ｐゴシック" pitchFamily="34" charset="-128"/>
              </a:rPr>
              <a:pPr fontAlgn="base">
                <a:spcBef>
                  <a:spcPct val="0"/>
                </a:spcBef>
                <a:spcAft>
                  <a:spcPct val="0"/>
                </a:spcAft>
                <a:defRPr/>
              </a:pPr>
              <a:t>7</a:t>
            </a:fld>
            <a:endParaRPr lang="en-NZ">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F83A68-881A-48EA-BCC6-83C25CDD1371}" type="slidenum">
              <a:rPr lang="en-NZ">
                <a:ea typeface="ＭＳ Ｐゴシック" pitchFamily="34" charset="-128"/>
              </a:rPr>
              <a:pPr fontAlgn="base">
                <a:spcBef>
                  <a:spcPct val="0"/>
                </a:spcBef>
                <a:spcAft>
                  <a:spcPct val="0"/>
                </a:spcAft>
                <a:defRPr/>
              </a:pPr>
              <a:t>8</a:t>
            </a:fld>
            <a:endParaRPr lang="en-NZ">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ea typeface="ＭＳ Ｐゴシック" pitchFamily="34" charset="-128"/>
            </a:endParaRPr>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E41AC3-BC2A-4857-A4D2-62AD69DECB14}" type="slidenum">
              <a:rPr lang="en-NZ">
                <a:ea typeface="ＭＳ Ｐゴシック" pitchFamily="34" charset="-128"/>
              </a:rPr>
              <a:pPr fontAlgn="base">
                <a:spcBef>
                  <a:spcPct val="0"/>
                </a:spcBef>
                <a:spcAft>
                  <a:spcPct val="0"/>
                </a:spcAft>
                <a:defRPr/>
              </a:pPr>
              <a:t>9</a:t>
            </a:fld>
            <a:endParaRPr lang="en-NZ">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ltLang="ja-JP" smtClean="0"/>
              <a:t>Click to edit Master title style</a:t>
            </a:r>
            <a:endParaRPr lang="ja-JP"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ltLang="ja-JP" smtClean="0"/>
              <a:t>Click to edit Master subtitle style</a:t>
            </a:r>
            <a:endParaRPr lang="ja-JP" altLang="en-US"/>
          </a:p>
        </p:txBody>
      </p:sp>
      <p:sp>
        <p:nvSpPr>
          <p:cNvPr id="4" name="Date Placeholder 3"/>
          <p:cNvSpPr>
            <a:spLocks noGrp="1"/>
          </p:cNvSpPr>
          <p:nvPr>
            <p:ph type="dt" sz="half" idx="10"/>
          </p:nvPr>
        </p:nvSpPr>
        <p:spPr/>
        <p:txBody>
          <a:bodyPr/>
          <a:lstStyle>
            <a:lvl1pPr>
              <a:defRPr/>
            </a:lvl1pPr>
          </a:lstStyle>
          <a:p>
            <a:pPr>
              <a:defRPr/>
            </a:pPr>
            <a:fld id="{4459BB09-26D8-42F4-BA4C-E1CCBC64BB32}" type="datetimeFigureOut">
              <a:rPr lang="ja-JP" altLang="en-US"/>
              <a:pPr>
                <a:defRPr/>
              </a:pPr>
              <a:t>2013/11/13</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pPr>
              <a:defRPr/>
            </a:pPr>
            <a:fld id="{49EA0F33-D028-4DEA-8D8A-4185CE208877}"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ja-JP" smtClean="0"/>
              <a:t>Click to edit Master title style</a:t>
            </a:r>
            <a:endParaRPr lang="ja-JP" altLang="en-US"/>
          </a:p>
        </p:txBody>
      </p:sp>
      <p:sp>
        <p:nvSpPr>
          <p:cNvPr id="3" name="Vertical Text Placeholder 2"/>
          <p:cNvSpPr>
            <a:spLocks noGrp="1"/>
          </p:cNvSpPr>
          <p:nvPr>
            <p:ph type="body" orient="vert" idx="1"/>
          </p:nvPr>
        </p:nvSpPr>
        <p:spPr/>
        <p:txBody>
          <a:bodyPr vert="eaVert"/>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4" name="Date Placeholder 3"/>
          <p:cNvSpPr>
            <a:spLocks noGrp="1"/>
          </p:cNvSpPr>
          <p:nvPr>
            <p:ph type="dt" sz="half" idx="10"/>
          </p:nvPr>
        </p:nvSpPr>
        <p:spPr/>
        <p:txBody>
          <a:bodyPr/>
          <a:lstStyle>
            <a:lvl1pPr>
              <a:defRPr/>
            </a:lvl1pPr>
          </a:lstStyle>
          <a:p>
            <a:pPr>
              <a:defRPr/>
            </a:pPr>
            <a:fld id="{37DA8883-81DF-4924-BE5A-A29D97A4012B}" type="datetimeFigureOut">
              <a:rPr lang="ja-JP" altLang="en-US"/>
              <a:pPr>
                <a:defRPr/>
              </a:pPr>
              <a:t>2013/11/13</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pPr>
              <a:defRPr/>
            </a:pPr>
            <a:fld id="{FA7E5593-9831-4055-BB59-87A36BA34702}"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ltLang="ja-JP" smtClean="0"/>
              <a:t>Click to edit Master title style</a:t>
            </a:r>
            <a:endParaRPr lang="ja-JP"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4" name="Date Placeholder 3"/>
          <p:cNvSpPr>
            <a:spLocks noGrp="1"/>
          </p:cNvSpPr>
          <p:nvPr>
            <p:ph type="dt" sz="half" idx="10"/>
          </p:nvPr>
        </p:nvSpPr>
        <p:spPr/>
        <p:txBody>
          <a:bodyPr/>
          <a:lstStyle>
            <a:lvl1pPr>
              <a:defRPr/>
            </a:lvl1pPr>
          </a:lstStyle>
          <a:p>
            <a:pPr>
              <a:defRPr/>
            </a:pPr>
            <a:fld id="{BCAE445A-7017-4C5B-A122-1638FE74BCD5}" type="datetimeFigureOut">
              <a:rPr lang="ja-JP" altLang="en-US"/>
              <a:pPr>
                <a:defRPr/>
              </a:pPr>
              <a:t>2013/11/13</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pPr>
              <a:defRPr/>
            </a:pPr>
            <a:fld id="{039CF7BB-FC11-4D8B-A49C-81D9115D76B9}"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ltLang="ja-JP" smtClean="0"/>
              <a:t>Click to edit Master title style</a:t>
            </a:r>
            <a:endParaRPr lang="ja-JP"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ltLang="ja-JP" smtClean="0"/>
              <a:t>Click to edit Master subtitle style</a:t>
            </a:r>
            <a:endParaRPr lang="ja-JP" altLang="en-US"/>
          </a:p>
        </p:txBody>
      </p:sp>
      <p:sp>
        <p:nvSpPr>
          <p:cNvPr id="4" name="Date Placeholder 3"/>
          <p:cNvSpPr>
            <a:spLocks noGrp="1"/>
          </p:cNvSpPr>
          <p:nvPr>
            <p:ph type="dt" sz="half" idx="10"/>
          </p:nvPr>
        </p:nvSpPr>
        <p:spPr/>
        <p:txBody>
          <a:bodyPr/>
          <a:lstStyle/>
          <a:p>
            <a:fld id="{61458364-4A69-134C-A6A9-046328AA24CD}" type="datetimeFigureOut">
              <a:rPr lang="ja-JP" altLang="en-US" smtClean="0">
                <a:solidFill>
                  <a:prstClr val="black">
                    <a:tint val="75000"/>
                  </a:prstClr>
                </a:solidFill>
              </a:rPr>
              <a:pPr/>
              <a:t>2013/11/13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AD897F-ED06-4A4A-B4B0-CB51BCE42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08052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ja-JP" smtClean="0"/>
              <a:t>Click to edit Master title style</a:t>
            </a:r>
            <a:endParaRPr lang="ja-JP" altLang="en-US"/>
          </a:p>
        </p:txBody>
      </p:sp>
      <p:sp>
        <p:nvSpPr>
          <p:cNvPr id="3" name="Content Placeholder 2"/>
          <p:cNvSpPr>
            <a:spLocks noGrp="1"/>
          </p:cNvSpPr>
          <p:nvPr>
            <p:ph idx="1"/>
          </p:nvPr>
        </p:nvSpPr>
        <p:spPr/>
        <p:txBody>
          <a:bodyPr/>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4" name="Date Placeholder 3"/>
          <p:cNvSpPr>
            <a:spLocks noGrp="1"/>
          </p:cNvSpPr>
          <p:nvPr>
            <p:ph type="dt" sz="half" idx="10"/>
          </p:nvPr>
        </p:nvSpPr>
        <p:spPr/>
        <p:txBody>
          <a:bodyPr/>
          <a:lstStyle/>
          <a:p>
            <a:fld id="{61458364-4A69-134C-A6A9-046328AA24CD}" type="datetimeFigureOut">
              <a:rPr lang="ja-JP" altLang="en-US" smtClean="0">
                <a:solidFill>
                  <a:prstClr val="black">
                    <a:tint val="75000"/>
                  </a:prstClr>
                </a:solidFill>
              </a:rPr>
              <a:pPr/>
              <a:t>2013/11/13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AD897F-ED06-4A4A-B4B0-CB51BCE42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1296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ltLang="ja-JP" smtClean="0"/>
              <a:t>Click to edit Master title style</a:t>
            </a:r>
            <a:endParaRPr lang="ja-JP"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ltLang="ja-JP" smtClean="0"/>
              <a:t>Click to edit Master text styles</a:t>
            </a:r>
          </a:p>
        </p:txBody>
      </p:sp>
      <p:sp>
        <p:nvSpPr>
          <p:cNvPr id="4" name="Date Placeholder 3"/>
          <p:cNvSpPr>
            <a:spLocks noGrp="1"/>
          </p:cNvSpPr>
          <p:nvPr>
            <p:ph type="dt" sz="half" idx="10"/>
          </p:nvPr>
        </p:nvSpPr>
        <p:spPr/>
        <p:txBody>
          <a:bodyPr/>
          <a:lstStyle/>
          <a:p>
            <a:fld id="{61458364-4A69-134C-A6A9-046328AA24CD}" type="datetimeFigureOut">
              <a:rPr lang="ja-JP" altLang="en-US" smtClean="0">
                <a:solidFill>
                  <a:prstClr val="black">
                    <a:tint val="75000"/>
                  </a:prstClr>
                </a:solidFill>
              </a:rPr>
              <a:pPr/>
              <a:t>2013/11/13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AD897F-ED06-4A4A-B4B0-CB51BCE42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48363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ja-JP" smtClean="0"/>
              <a:t>Click to edit Master title style</a:t>
            </a:r>
            <a:endParaRPr lang="ja-JP"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5" name="Date Placeholder 4"/>
          <p:cNvSpPr>
            <a:spLocks noGrp="1"/>
          </p:cNvSpPr>
          <p:nvPr>
            <p:ph type="dt" sz="half" idx="10"/>
          </p:nvPr>
        </p:nvSpPr>
        <p:spPr/>
        <p:txBody>
          <a:bodyPr/>
          <a:lstStyle/>
          <a:p>
            <a:fld id="{61458364-4A69-134C-A6A9-046328AA24CD}" type="datetimeFigureOut">
              <a:rPr lang="ja-JP" altLang="en-US" smtClean="0">
                <a:solidFill>
                  <a:prstClr val="black">
                    <a:tint val="75000"/>
                  </a:prstClr>
                </a:solidFill>
              </a:rPr>
              <a:pPr/>
              <a:t>2013/11/13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AD897F-ED06-4A4A-B4B0-CB51BCE42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31395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ltLang="ja-JP" smtClean="0"/>
              <a:t>Click to edit Master title style</a:t>
            </a:r>
            <a:endParaRPr lang="ja-JP"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ltLang="ja-JP"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ltLang="ja-JP"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7" name="Date Placeholder 6"/>
          <p:cNvSpPr>
            <a:spLocks noGrp="1"/>
          </p:cNvSpPr>
          <p:nvPr>
            <p:ph type="dt" sz="half" idx="10"/>
          </p:nvPr>
        </p:nvSpPr>
        <p:spPr/>
        <p:txBody>
          <a:bodyPr/>
          <a:lstStyle/>
          <a:p>
            <a:fld id="{61458364-4A69-134C-A6A9-046328AA24CD}" type="datetimeFigureOut">
              <a:rPr lang="ja-JP" altLang="en-US" smtClean="0">
                <a:solidFill>
                  <a:prstClr val="black">
                    <a:tint val="75000"/>
                  </a:prstClr>
                </a:solidFill>
              </a:rPr>
              <a:pPr/>
              <a:t>2013/11/13</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AD897F-ED06-4A4A-B4B0-CB51BCE42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65118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ja-JP" smtClean="0"/>
              <a:t>Click to edit Master title style</a:t>
            </a:r>
            <a:endParaRPr lang="ja-JP" altLang="en-US"/>
          </a:p>
        </p:txBody>
      </p:sp>
      <p:sp>
        <p:nvSpPr>
          <p:cNvPr id="3" name="Date Placeholder 2"/>
          <p:cNvSpPr>
            <a:spLocks noGrp="1"/>
          </p:cNvSpPr>
          <p:nvPr>
            <p:ph type="dt" sz="half" idx="10"/>
          </p:nvPr>
        </p:nvSpPr>
        <p:spPr/>
        <p:txBody>
          <a:bodyPr/>
          <a:lstStyle/>
          <a:p>
            <a:fld id="{61458364-4A69-134C-A6A9-046328AA24CD}" type="datetimeFigureOut">
              <a:rPr lang="ja-JP" altLang="en-US" smtClean="0">
                <a:solidFill>
                  <a:prstClr val="black">
                    <a:tint val="75000"/>
                  </a:prstClr>
                </a:solidFill>
              </a:rPr>
              <a:pPr/>
              <a:t>2013/11/13</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AD897F-ED06-4A4A-B4B0-CB51BCE42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67296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458364-4A69-134C-A6A9-046328AA24CD}" type="datetimeFigureOut">
              <a:rPr lang="ja-JP" altLang="en-US" smtClean="0">
                <a:solidFill>
                  <a:prstClr val="black">
                    <a:tint val="75000"/>
                  </a:prstClr>
                </a:solidFill>
              </a:rPr>
              <a:pPr/>
              <a:t>2013/11/13</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AD897F-ED06-4A4A-B4B0-CB51BCE42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02642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ltLang="ja-JP" smtClean="0"/>
              <a:t>Click to edit Master title style</a:t>
            </a:r>
            <a:endParaRPr lang="ja-JP"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ltLang="ja-JP" smtClean="0"/>
              <a:t>Click to edit Master text styles</a:t>
            </a:r>
          </a:p>
        </p:txBody>
      </p:sp>
      <p:sp>
        <p:nvSpPr>
          <p:cNvPr id="5" name="Date Placeholder 4"/>
          <p:cNvSpPr>
            <a:spLocks noGrp="1"/>
          </p:cNvSpPr>
          <p:nvPr>
            <p:ph type="dt" sz="half" idx="10"/>
          </p:nvPr>
        </p:nvSpPr>
        <p:spPr/>
        <p:txBody>
          <a:bodyPr/>
          <a:lstStyle/>
          <a:p>
            <a:fld id="{61458364-4A69-134C-A6A9-046328AA24CD}" type="datetimeFigureOut">
              <a:rPr lang="ja-JP" altLang="en-US" smtClean="0">
                <a:solidFill>
                  <a:prstClr val="black">
                    <a:tint val="75000"/>
                  </a:prstClr>
                </a:solidFill>
              </a:rPr>
              <a:pPr/>
              <a:t>2013/11/13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AD897F-ED06-4A4A-B4B0-CB51BCE42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18258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ja-JP" smtClean="0"/>
              <a:t>Click to edit Master title style</a:t>
            </a:r>
            <a:endParaRPr lang="ja-JP" altLang="en-US"/>
          </a:p>
        </p:txBody>
      </p:sp>
      <p:sp>
        <p:nvSpPr>
          <p:cNvPr id="3" name="Content Placeholder 2"/>
          <p:cNvSpPr>
            <a:spLocks noGrp="1"/>
          </p:cNvSpPr>
          <p:nvPr>
            <p:ph idx="1"/>
          </p:nvPr>
        </p:nvSpPr>
        <p:spPr/>
        <p:txBody>
          <a:bodyPr/>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4" name="Date Placeholder 3"/>
          <p:cNvSpPr>
            <a:spLocks noGrp="1"/>
          </p:cNvSpPr>
          <p:nvPr>
            <p:ph type="dt" sz="half" idx="10"/>
          </p:nvPr>
        </p:nvSpPr>
        <p:spPr/>
        <p:txBody>
          <a:bodyPr/>
          <a:lstStyle>
            <a:lvl1pPr>
              <a:defRPr/>
            </a:lvl1pPr>
          </a:lstStyle>
          <a:p>
            <a:pPr>
              <a:defRPr/>
            </a:pPr>
            <a:fld id="{DDD041ED-6EF3-4F16-B369-5C117699889C}" type="datetimeFigureOut">
              <a:rPr lang="ja-JP" altLang="en-US"/>
              <a:pPr>
                <a:defRPr/>
              </a:pPr>
              <a:t>2013/11/13</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pPr>
              <a:defRPr/>
            </a:pPr>
            <a:fld id="{AA994159-0EDA-46F7-8243-2C0599918F56}" type="slidenum">
              <a:rPr lang="ja-JP" altLang="en-US"/>
              <a:pPr>
                <a:defRPr/>
              </a:pPr>
              <a: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ltLang="ja-JP" smtClean="0"/>
              <a:t>Click to edit Master title style</a:t>
            </a:r>
            <a:endParaRPr lang="ja-JP"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ltLang="ja-JP" smtClean="0"/>
              <a:t>Click to edit Master text styles</a:t>
            </a:r>
          </a:p>
        </p:txBody>
      </p:sp>
      <p:sp>
        <p:nvSpPr>
          <p:cNvPr id="5" name="Date Placeholder 4"/>
          <p:cNvSpPr>
            <a:spLocks noGrp="1"/>
          </p:cNvSpPr>
          <p:nvPr>
            <p:ph type="dt" sz="half" idx="10"/>
          </p:nvPr>
        </p:nvSpPr>
        <p:spPr/>
        <p:txBody>
          <a:bodyPr/>
          <a:lstStyle/>
          <a:p>
            <a:fld id="{61458364-4A69-134C-A6A9-046328AA24CD}" type="datetimeFigureOut">
              <a:rPr lang="ja-JP" altLang="en-US" smtClean="0">
                <a:solidFill>
                  <a:prstClr val="black">
                    <a:tint val="75000"/>
                  </a:prstClr>
                </a:solidFill>
              </a:rPr>
              <a:pPr/>
              <a:t>2013/11/13</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AD897F-ED06-4A4A-B4B0-CB51BCE42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97886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ja-JP" smtClean="0"/>
              <a:t>Click to edit Master title style</a:t>
            </a:r>
            <a:endParaRPr lang="ja-JP" altLang="en-US"/>
          </a:p>
        </p:txBody>
      </p:sp>
      <p:sp>
        <p:nvSpPr>
          <p:cNvPr id="3" name="Vertical Text Placeholder 2"/>
          <p:cNvSpPr>
            <a:spLocks noGrp="1"/>
          </p:cNvSpPr>
          <p:nvPr>
            <p:ph type="body" orient="vert" idx="1"/>
          </p:nvPr>
        </p:nvSpPr>
        <p:spPr/>
        <p:txBody>
          <a:bodyPr vert="eaVert"/>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4" name="Date Placeholder 3"/>
          <p:cNvSpPr>
            <a:spLocks noGrp="1"/>
          </p:cNvSpPr>
          <p:nvPr>
            <p:ph type="dt" sz="half" idx="10"/>
          </p:nvPr>
        </p:nvSpPr>
        <p:spPr/>
        <p:txBody>
          <a:bodyPr/>
          <a:lstStyle/>
          <a:p>
            <a:fld id="{61458364-4A69-134C-A6A9-046328AA24CD}" type="datetimeFigureOut">
              <a:rPr lang="ja-JP" altLang="en-US" smtClean="0">
                <a:solidFill>
                  <a:prstClr val="black">
                    <a:tint val="75000"/>
                  </a:prstClr>
                </a:solidFill>
              </a:rPr>
              <a:pPr/>
              <a:t>2013/11/13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AD897F-ED06-4A4A-B4B0-CB51BCE42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7942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ltLang="ja-JP" smtClean="0"/>
              <a:t>Click to edit Master title style</a:t>
            </a:r>
            <a:endParaRPr lang="ja-JP"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4" name="Date Placeholder 3"/>
          <p:cNvSpPr>
            <a:spLocks noGrp="1"/>
          </p:cNvSpPr>
          <p:nvPr>
            <p:ph type="dt" sz="half" idx="10"/>
          </p:nvPr>
        </p:nvSpPr>
        <p:spPr/>
        <p:txBody>
          <a:bodyPr/>
          <a:lstStyle/>
          <a:p>
            <a:fld id="{61458364-4A69-134C-A6A9-046328AA24CD}" type="datetimeFigureOut">
              <a:rPr lang="ja-JP" altLang="en-US" smtClean="0">
                <a:solidFill>
                  <a:prstClr val="black">
                    <a:tint val="75000"/>
                  </a:prstClr>
                </a:solidFill>
              </a:rPr>
              <a:pPr/>
              <a:t>2013/11/13</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AD897F-ED06-4A4A-B4B0-CB51BCE42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02274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ltLang="ja-JP" smtClean="0"/>
              <a:t>Click to edit Master title style</a:t>
            </a:r>
            <a:endParaRPr lang="ja-JP"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ltLang="ja-JP"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A1AB95-465B-48B5-A6E7-3107F0352B76}" type="datetimeFigureOut">
              <a:rPr lang="ja-JP" altLang="en-US"/>
              <a:pPr>
                <a:defRPr/>
              </a:pPr>
              <a:t>2013/11/13</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pPr>
              <a:defRPr/>
            </a:pPr>
            <a:fld id="{7D5E647D-8DD1-45FB-AB4A-1E53715A515F}"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ja-JP" smtClean="0"/>
              <a:t>Click to edit Master title style</a:t>
            </a:r>
            <a:endParaRPr lang="ja-JP"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5" name="Date Placeholder 3"/>
          <p:cNvSpPr>
            <a:spLocks noGrp="1"/>
          </p:cNvSpPr>
          <p:nvPr>
            <p:ph type="dt" sz="half" idx="10"/>
          </p:nvPr>
        </p:nvSpPr>
        <p:spPr/>
        <p:txBody>
          <a:bodyPr/>
          <a:lstStyle>
            <a:lvl1pPr>
              <a:defRPr/>
            </a:lvl1pPr>
          </a:lstStyle>
          <a:p>
            <a:pPr>
              <a:defRPr/>
            </a:pPr>
            <a:fld id="{4C311335-20CA-4032-9876-27A4DFA71E7C}" type="datetimeFigureOut">
              <a:rPr lang="ja-JP" altLang="en-US"/>
              <a:pPr>
                <a:defRPr/>
              </a:pPr>
              <a:t>2013/11/13</a:t>
            </a:fld>
            <a:endParaRPr lang="ja-JP" altLang="en-US"/>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pPr>
              <a:defRPr/>
            </a:pPr>
            <a:fld id="{C2B8D380-9447-4320-B385-B3699629779B}"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ltLang="ja-JP" smtClean="0"/>
              <a:t>Click to edit Master title style</a:t>
            </a:r>
            <a:endParaRPr lang="ja-JP"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ltLang="ja-JP"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ltLang="ja-JP"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7" name="Date Placeholder 3"/>
          <p:cNvSpPr>
            <a:spLocks noGrp="1"/>
          </p:cNvSpPr>
          <p:nvPr>
            <p:ph type="dt" sz="half" idx="10"/>
          </p:nvPr>
        </p:nvSpPr>
        <p:spPr/>
        <p:txBody>
          <a:bodyPr/>
          <a:lstStyle>
            <a:lvl1pPr>
              <a:defRPr/>
            </a:lvl1pPr>
          </a:lstStyle>
          <a:p>
            <a:pPr>
              <a:defRPr/>
            </a:pPr>
            <a:fld id="{E95D8E46-5395-4CC8-83C2-29B11DE58166}" type="datetimeFigureOut">
              <a:rPr lang="ja-JP" altLang="en-US"/>
              <a:pPr>
                <a:defRPr/>
              </a:pPr>
              <a:t>2013/11/13</a:t>
            </a:fld>
            <a:endParaRPr lang="ja-JP" altLang="en-US"/>
          </a:p>
        </p:txBody>
      </p:sp>
      <p:sp>
        <p:nvSpPr>
          <p:cNvPr id="8" name="Footer Placeholder 4"/>
          <p:cNvSpPr>
            <a:spLocks noGrp="1"/>
          </p:cNvSpPr>
          <p:nvPr>
            <p:ph type="ftr" sz="quarter" idx="11"/>
          </p:nvPr>
        </p:nvSpPr>
        <p:spPr/>
        <p:txBody>
          <a:bodyPr/>
          <a:lstStyle>
            <a:lvl1pPr>
              <a:defRPr/>
            </a:lvl1pPr>
          </a:lstStyle>
          <a:p>
            <a:pPr>
              <a:defRPr/>
            </a:pPr>
            <a:endParaRPr lang="ja-JP" altLang="en-US"/>
          </a:p>
        </p:txBody>
      </p:sp>
      <p:sp>
        <p:nvSpPr>
          <p:cNvPr id="9" name="Slide Number Placeholder 5"/>
          <p:cNvSpPr>
            <a:spLocks noGrp="1"/>
          </p:cNvSpPr>
          <p:nvPr>
            <p:ph type="sldNum" sz="quarter" idx="12"/>
          </p:nvPr>
        </p:nvSpPr>
        <p:spPr/>
        <p:txBody>
          <a:bodyPr/>
          <a:lstStyle>
            <a:lvl1pPr>
              <a:defRPr/>
            </a:lvl1pPr>
          </a:lstStyle>
          <a:p>
            <a:pPr>
              <a:defRPr/>
            </a:pPr>
            <a:fld id="{2436DF9F-FF95-4CC3-9693-9801172A979F}"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ja-JP" smtClean="0"/>
              <a:t>Click to edit Master title style</a:t>
            </a:r>
            <a:endParaRPr lang="ja-JP" altLang="en-US"/>
          </a:p>
        </p:txBody>
      </p:sp>
      <p:sp>
        <p:nvSpPr>
          <p:cNvPr id="3" name="Date Placeholder 3"/>
          <p:cNvSpPr>
            <a:spLocks noGrp="1"/>
          </p:cNvSpPr>
          <p:nvPr>
            <p:ph type="dt" sz="half" idx="10"/>
          </p:nvPr>
        </p:nvSpPr>
        <p:spPr/>
        <p:txBody>
          <a:bodyPr/>
          <a:lstStyle>
            <a:lvl1pPr>
              <a:defRPr/>
            </a:lvl1pPr>
          </a:lstStyle>
          <a:p>
            <a:pPr>
              <a:defRPr/>
            </a:pPr>
            <a:fld id="{A43FFEC4-38D1-4BE2-BE4E-F30059A92B7D}" type="datetimeFigureOut">
              <a:rPr lang="ja-JP" altLang="en-US"/>
              <a:pPr>
                <a:defRPr/>
              </a:pPr>
              <a:t>2013/11/13</a:t>
            </a:fld>
            <a:endParaRPr lang="ja-JP" altLang="en-US"/>
          </a:p>
        </p:txBody>
      </p:sp>
      <p:sp>
        <p:nvSpPr>
          <p:cNvPr id="4" name="Footer Placeholder 4"/>
          <p:cNvSpPr>
            <a:spLocks noGrp="1"/>
          </p:cNvSpPr>
          <p:nvPr>
            <p:ph type="ftr" sz="quarter" idx="11"/>
          </p:nvPr>
        </p:nvSpPr>
        <p:spPr/>
        <p:txBody>
          <a:bodyPr/>
          <a:lstStyle>
            <a:lvl1pPr>
              <a:defRPr/>
            </a:lvl1pPr>
          </a:lstStyle>
          <a:p>
            <a:pPr>
              <a:defRPr/>
            </a:pPr>
            <a:endParaRPr lang="ja-JP" altLang="en-US"/>
          </a:p>
        </p:txBody>
      </p:sp>
      <p:sp>
        <p:nvSpPr>
          <p:cNvPr id="5" name="Slide Number Placeholder 5"/>
          <p:cNvSpPr>
            <a:spLocks noGrp="1"/>
          </p:cNvSpPr>
          <p:nvPr>
            <p:ph type="sldNum" sz="quarter" idx="12"/>
          </p:nvPr>
        </p:nvSpPr>
        <p:spPr/>
        <p:txBody>
          <a:bodyPr/>
          <a:lstStyle>
            <a:lvl1pPr>
              <a:defRPr/>
            </a:lvl1pPr>
          </a:lstStyle>
          <a:p>
            <a:pPr>
              <a:defRPr/>
            </a:pPr>
            <a:fld id="{ACD2E9C6-6305-4969-99F7-4B4770C13E45}"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33F8B4-6D55-4EB8-B5F5-D28489AB8936}" type="datetimeFigureOut">
              <a:rPr lang="ja-JP" altLang="en-US"/>
              <a:pPr>
                <a:defRPr/>
              </a:pPr>
              <a:t>2013/11/13</a:t>
            </a:fld>
            <a:endParaRPr lang="ja-JP" altLang="en-US"/>
          </a:p>
        </p:txBody>
      </p:sp>
      <p:sp>
        <p:nvSpPr>
          <p:cNvPr id="3" name="Footer Placeholder 4"/>
          <p:cNvSpPr>
            <a:spLocks noGrp="1"/>
          </p:cNvSpPr>
          <p:nvPr>
            <p:ph type="ftr" sz="quarter" idx="11"/>
          </p:nvPr>
        </p:nvSpPr>
        <p:spPr/>
        <p:txBody>
          <a:bodyPr/>
          <a:lstStyle>
            <a:lvl1pPr>
              <a:defRPr/>
            </a:lvl1pPr>
          </a:lstStyle>
          <a:p>
            <a:pPr>
              <a:defRPr/>
            </a:pPr>
            <a:endParaRPr lang="ja-JP" altLang="en-US"/>
          </a:p>
        </p:txBody>
      </p:sp>
      <p:sp>
        <p:nvSpPr>
          <p:cNvPr id="4" name="Slide Number Placeholder 5"/>
          <p:cNvSpPr>
            <a:spLocks noGrp="1"/>
          </p:cNvSpPr>
          <p:nvPr>
            <p:ph type="sldNum" sz="quarter" idx="12"/>
          </p:nvPr>
        </p:nvSpPr>
        <p:spPr/>
        <p:txBody>
          <a:bodyPr/>
          <a:lstStyle>
            <a:lvl1pPr>
              <a:defRPr/>
            </a:lvl1pPr>
          </a:lstStyle>
          <a:p>
            <a:pPr>
              <a:defRPr/>
            </a:pPr>
            <a:fld id="{E65490E0-3F46-47FF-BA2B-A1EC1433921E}"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ltLang="ja-JP" smtClean="0"/>
              <a:t>Click to edit Master title style</a:t>
            </a:r>
            <a:endParaRPr lang="ja-JP"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ltLang="ja-JP"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B9D3E7A-10B1-471D-A316-4BECA48FCB73}" type="datetimeFigureOut">
              <a:rPr lang="ja-JP" altLang="en-US"/>
              <a:pPr>
                <a:defRPr/>
              </a:pPr>
              <a:t>2013/11/13</a:t>
            </a:fld>
            <a:endParaRPr lang="ja-JP" altLang="en-US"/>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pPr>
              <a:defRPr/>
            </a:pPr>
            <a:fld id="{4CFE17ED-2A6D-46C4-96BE-7F657DD76409}"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ltLang="ja-JP" smtClean="0"/>
              <a:t>Click to edit Master title style</a:t>
            </a:r>
            <a:endParaRPr lang="ja-JP" alt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ltLang="ja-JP"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C21E08A-2AAF-4A6E-96D8-2A57F1207A88}" type="datetimeFigureOut">
              <a:rPr lang="ja-JP" altLang="en-US"/>
              <a:pPr>
                <a:defRPr/>
              </a:pPr>
              <a:t>2013/11/13</a:t>
            </a:fld>
            <a:endParaRPr lang="ja-JP" altLang="en-US"/>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pPr>
              <a:defRPr/>
            </a:pPr>
            <a:fld id="{286CBD4F-BDD3-4EFD-B249-E5C41D5AB033}"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altLang="ja-JP" smtClean="0"/>
              <a:t>Click to edit Master title style</a:t>
            </a:r>
            <a:endParaRPr lang="ja-JP"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D8C9B2F4-7431-40CB-95D3-928D644D81C3}" type="datetimeFigureOut">
              <a:rPr lang="ja-JP" altLang="en-US"/>
              <a:pPr>
                <a:defRPr/>
              </a:pPr>
              <a:t>2013/11/13</a:t>
            </a:fld>
            <a:endParaRPr lang="ja-JP"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5C05305B-FB50-4DBF-AAE1-0E9D849C196A}"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eaLnBrk="0" fontAlgn="base" hangingPunct="0">
        <a:spcBef>
          <a:spcPct val="0"/>
        </a:spcBef>
        <a:spcAft>
          <a:spcPct val="0"/>
        </a:spcAft>
        <a:defRPr kumimoji="1" sz="4400" kern="1200">
          <a:solidFill>
            <a:schemeClr val="tx1"/>
          </a:solidFill>
          <a:latin typeface="+mj-lt"/>
          <a:ea typeface="+mj-ea"/>
          <a:cs typeface="+mj-cs"/>
        </a:defRPr>
      </a:lvl1pPr>
      <a:lvl2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2pPr>
      <a:lvl3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3pPr>
      <a:lvl4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4pPr>
      <a:lvl5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5pPr>
      <a:lvl6pPr marL="457200" algn="ctr" defTabSz="457200" rtl="0" fontAlgn="base">
        <a:spcBef>
          <a:spcPct val="0"/>
        </a:spcBef>
        <a:spcAft>
          <a:spcPct val="0"/>
        </a:spcAft>
        <a:defRPr kumimoji="1" sz="4400">
          <a:solidFill>
            <a:schemeClr val="tx1"/>
          </a:solidFill>
          <a:latin typeface="Arial" charset="0"/>
          <a:ea typeface="ＭＳ Ｐゴシック" pitchFamily="34" charset="-128"/>
        </a:defRPr>
      </a:lvl6pPr>
      <a:lvl7pPr marL="914400" algn="ctr" defTabSz="457200" rtl="0" fontAlgn="base">
        <a:spcBef>
          <a:spcPct val="0"/>
        </a:spcBef>
        <a:spcAft>
          <a:spcPct val="0"/>
        </a:spcAft>
        <a:defRPr kumimoji="1" sz="4400">
          <a:solidFill>
            <a:schemeClr val="tx1"/>
          </a:solidFill>
          <a:latin typeface="Arial" charset="0"/>
          <a:ea typeface="ＭＳ Ｐゴシック" pitchFamily="34" charset="-128"/>
        </a:defRPr>
      </a:lvl7pPr>
      <a:lvl8pPr marL="1371600" algn="ctr" defTabSz="457200" rtl="0" fontAlgn="base">
        <a:spcBef>
          <a:spcPct val="0"/>
        </a:spcBef>
        <a:spcAft>
          <a:spcPct val="0"/>
        </a:spcAft>
        <a:defRPr kumimoji="1" sz="4400">
          <a:solidFill>
            <a:schemeClr val="tx1"/>
          </a:solidFill>
          <a:latin typeface="Arial" charset="0"/>
          <a:ea typeface="ＭＳ Ｐゴシック" pitchFamily="34" charset="-128"/>
        </a:defRPr>
      </a:lvl8pPr>
      <a:lvl9pPr marL="1828800" algn="ctr" defTabSz="457200" rtl="0" fontAlgn="base">
        <a:spcBef>
          <a:spcPct val="0"/>
        </a:spcBef>
        <a:spcAft>
          <a:spcPct val="0"/>
        </a:spcAft>
        <a:defRPr kumimoji="1" sz="4400">
          <a:solidFill>
            <a:schemeClr val="tx1"/>
          </a:solidFill>
          <a:latin typeface="Arial" charset="0"/>
          <a:ea typeface="ＭＳ Ｐゴシック" pitchFamily="34" charset="-128"/>
        </a:defRPr>
      </a:lvl9pPr>
    </p:titleStyle>
    <p:body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ltLang="ja-JP" smtClean="0"/>
              <a:t>Click to edit Master title style</a:t>
            </a:r>
            <a:endParaRPr lang="ja-JP"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ltLang="ja-JP" smtClean="0"/>
              <a:t>Click to edit Master text styles</a:t>
            </a:r>
          </a:p>
          <a:p>
            <a:pPr lvl="1"/>
            <a:r>
              <a:rPr lang="en-AU" altLang="ja-JP" smtClean="0"/>
              <a:t>Second level</a:t>
            </a:r>
          </a:p>
          <a:p>
            <a:pPr lvl="2"/>
            <a:r>
              <a:rPr lang="en-AU" altLang="ja-JP" smtClean="0"/>
              <a:t>Third level</a:t>
            </a:r>
          </a:p>
          <a:p>
            <a:pPr lvl="3"/>
            <a:r>
              <a:rPr lang="en-AU" altLang="ja-JP" smtClean="0"/>
              <a:t>Fourth level</a:t>
            </a:r>
          </a:p>
          <a:p>
            <a:pPr lvl="4"/>
            <a:r>
              <a:rPr lang="en-AU" altLang="ja-JP" smtClean="0"/>
              <a:t>Fifth level</a:t>
            </a:r>
            <a:endParaRPr lang="ja-JP"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1458364-4A69-134C-A6A9-046328AA24CD}" type="datetimeFigureOut">
              <a:rPr lang="ja-JP" altLang="en-US" smtClean="0">
                <a:solidFill>
                  <a:prstClr val="black">
                    <a:tint val="75000"/>
                  </a:prstClr>
                </a:solidFill>
                <a:latin typeface="Arial"/>
                <a:ea typeface="ＭＳ Ｐゴシック"/>
              </a:rPr>
              <a:pPr fontAlgn="auto">
                <a:spcBef>
                  <a:spcPts val="0"/>
                </a:spcBef>
                <a:spcAft>
                  <a:spcPts val="0"/>
                </a:spcAft>
              </a:pPr>
              <a:t>2013/11/13</a:t>
            </a:fld>
            <a:endParaRPr lang="ja-JP" altLang="en-US">
              <a:solidFill>
                <a:prstClr val="black">
                  <a:tint val="75000"/>
                </a:prstClr>
              </a:solidFill>
              <a:latin typeface="Arial"/>
              <a:ea typeface="ＭＳ Ｐゴシック"/>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Arial"/>
              <a:ea typeface="ＭＳ Ｐゴシック"/>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FAD897F-ED06-4A4A-B4B0-CB51BCE42A63}" type="slidenum">
              <a:rPr lang="ja-JP" altLang="en-US" smtClean="0">
                <a:solidFill>
                  <a:prstClr val="black">
                    <a:tint val="75000"/>
                  </a:prstClr>
                </a:solidFill>
                <a:latin typeface="Arial"/>
                <a:ea typeface="ＭＳ Ｐゴシック"/>
              </a:rPr>
              <a:pPr fontAlgn="auto">
                <a:spcBef>
                  <a:spcPts val="0"/>
                </a:spcBef>
                <a:spcAft>
                  <a:spcPts val="0"/>
                </a:spcAft>
              </a:pPr>
              <a:t>‹#›</a:t>
            </a:fld>
            <a:endParaRPr lang="ja-JP" altLang="en-US">
              <a:solidFill>
                <a:prstClr val="black">
                  <a:tint val="75000"/>
                </a:prstClr>
              </a:solidFill>
              <a:latin typeface="Arial"/>
              <a:ea typeface="ＭＳ Ｐゴシック"/>
            </a:endParaRPr>
          </a:p>
        </p:txBody>
      </p:sp>
    </p:spTree>
    <p:extLst>
      <p:ext uri="{BB962C8B-B14F-4D97-AF65-F5344CB8AC3E}">
        <p14:creationId xmlns:p14="http://schemas.microsoft.com/office/powerpoint/2010/main" val="653160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hqsc.govt.nz/our-programmes/infection-prevention-and-control/publications-and-resources/publication/116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4338" name="TextBox 1"/>
          <p:cNvSpPr txBox="1">
            <a:spLocks noChangeArrowheads="1"/>
          </p:cNvSpPr>
          <p:nvPr/>
        </p:nvSpPr>
        <p:spPr bwMode="auto">
          <a:xfrm>
            <a:off x="1484313" y="4121150"/>
            <a:ext cx="5407025" cy="1754188"/>
          </a:xfrm>
          <a:prstGeom prst="rect">
            <a:avLst/>
          </a:prstGeom>
          <a:noFill/>
          <a:ln w="9525">
            <a:noFill/>
            <a:miter lim="800000"/>
            <a:headEnd/>
            <a:tailEnd/>
          </a:ln>
        </p:spPr>
        <p:txBody>
          <a:bodyPr>
            <a:spAutoFit/>
          </a:bodyPr>
          <a:lstStyle/>
          <a:p>
            <a:pPr algn="ctr"/>
            <a:r>
              <a:rPr lang="en-NZ" altLang="ja-JP" sz="3600" b="1"/>
              <a:t>Surgical Site Infection:</a:t>
            </a:r>
            <a:br>
              <a:rPr lang="en-NZ" altLang="ja-JP" sz="3600" b="1"/>
            </a:br>
            <a:r>
              <a:rPr lang="en-NZ" altLang="ja-JP" sz="3600" b="1"/>
              <a:t>the Case for Change</a:t>
            </a:r>
            <a:br>
              <a:rPr lang="en-NZ" altLang="ja-JP" sz="3600" b="1"/>
            </a:br>
            <a:endParaRPr lang="en-NZ" sz="36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350838" y="2009775"/>
            <a:ext cx="7962900" cy="3492500"/>
          </a:xfrm>
        </p:spPr>
        <p:txBody>
          <a:bodyPr rtlCol="0">
            <a:normAutofit/>
          </a:bodyPr>
          <a:lstStyle/>
          <a:p>
            <a:pPr eaLnBrk="1" fontAlgn="auto" hangingPunct="1">
              <a:spcAft>
                <a:spcPts val="0"/>
              </a:spcAft>
              <a:buFont typeface="Arial"/>
              <a:buChar char="•"/>
              <a:defRPr/>
            </a:pPr>
            <a:r>
              <a:rPr lang="en-NZ" sz="2400" dirty="0" smtClean="0"/>
              <a:t>SSIs can be devastating for patients, family and </a:t>
            </a:r>
            <a:r>
              <a:rPr lang="en-NZ" sz="2400" dirty="0" smtClean="0"/>
              <a:t>whānau </a:t>
            </a:r>
            <a:r>
              <a:rPr lang="en-NZ" sz="2400" dirty="0" smtClean="0"/>
              <a:t>and for those caring for the patient</a:t>
            </a:r>
            <a:endParaRPr lang="en-NZ" sz="2400" dirty="0"/>
          </a:p>
          <a:p>
            <a:pPr eaLnBrk="1" fontAlgn="auto" hangingPunct="1">
              <a:spcAft>
                <a:spcPts val="0"/>
              </a:spcAft>
              <a:buFont typeface="Arial"/>
              <a:buChar char="•"/>
              <a:defRPr/>
            </a:pPr>
            <a:r>
              <a:rPr lang="en-NZ" sz="2400" dirty="0" smtClean="0"/>
              <a:t>Prolonged recovery and reduced quality of life, as well as loss of income and sense of well-being for patients and </a:t>
            </a:r>
            <a:r>
              <a:rPr lang="en-NZ" sz="2400" dirty="0" smtClean="0"/>
              <a:t>families/</a:t>
            </a:r>
            <a:r>
              <a:rPr lang="en-NZ" sz="2400" dirty="0" err="1" smtClean="0"/>
              <a:t>whānau</a:t>
            </a:r>
            <a:r>
              <a:rPr lang="en-NZ" sz="2400" dirty="0" smtClean="0"/>
              <a:t> </a:t>
            </a:r>
            <a:r>
              <a:rPr lang="en-NZ" sz="2400" dirty="0" smtClean="0"/>
              <a:t>are all part of the broader impact that SSIs can have on health outcomes </a:t>
            </a:r>
            <a:endParaRPr lang="en-NZ" sz="2000" dirty="0" smtClean="0"/>
          </a:p>
          <a:p>
            <a:pPr marL="457200" lvl="1" indent="0" eaLnBrk="1" fontAlgn="auto" hangingPunct="1">
              <a:spcAft>
                <a:spcPts val="0"/>
              </a:spcAft>
              <a:buFont typeface="Arial"/>
              <a:buNone/>
              <a:defRPr/>
            </a:pPr>
            <a:endParaRPr lang="en-NZ" sz="2000" dirty="0" smtClean="0"/>
          </a:p>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en-NZ" sz="24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ja-JP" altLang="en-US" sz="2400" dirty="0"/>
          </a:p>
        </p:txBody>
      </p:sp>
      <p:pic>
        <p:nvPicPr>
          <p:cNvPr id="32772" name="Picture 4" descr="C:\Users\djowitt\Desktop\imagesCA3RL1H4.jpg"/>
          <p:cNvPicPr>
            <a:picLocks noChangeAspect="1" noChangeArrowheads="1"/>
          </p:cNvPicPr>
          <p:nvPr/>
        </p:nvPicPr>
        <p:blipFill>
          <a:blip r:embed="rId4"/>
          <a:srcRect/>
          <a:stretch>
            <a:fillRect/>
          </a:stretch>
        </p:blipFill>
        <p:spPr bwMode="auto">
          <a:xfrm>
            <a:off x="2447925" y="4633913"/>
            <a:ext cx="3362325" cy="1362075"/>
          </a:xfrm>
          <a:prstGeom prst="rect">
            <a:avLst/>
          </a:prstGeom>
          <a:noFill/>
          <a:ln w="9525">
            <a:noFill/>
            <a:miter lim="800000"/>
            <a:headEnd/>
            <a:tailEnd/>
          </a:ln>
        </p:spPr>
      </p:pic>
      <p:sp>
        <p:nvSpPr>
          <p:cNvPr id="6" name="Title 1"/>
          <p:cNvSpPr txBox="1">
            <a:spLocks/>
          </p:cNvSpPr>
          <p:nvPr/>
        </p:nvSpPr>
        <p:spPr bwMode="auto">
          <a:xfrm>
            <a:off x="350838" y="977900"/>
            <a:ext cx="6553200" cy="615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kumimoji="1" sz="4400" kern="1200">
                <a:solidFill>
                  <a:schemeClr val="tx1"/>
                </a:solidFill>
                <a:latin typeface="+mj-lt"/>
                <a:ea typeface="+mj-ea"/>
                <a:cs typeface="+mj-cs"/>
              </a:defRPr>
            </a:lvl1pPr>
            <a:lvl2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2pPr>
            <a:lvl3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3pPr>
            <a:lvl4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4pPr>
            <a:lvl5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5pPr>
            <a:lvl6pPr marL="457200" algn="ctr" defTabSz="457200" rtl="0" fontAlgn="base">
              <a:spcBef>
                <a:spcPct val="0"/>
              </a:spcBef>
              <a:spcAft>
                <a:spcPct val="0"/>
              </a:spcAft>
              <a:defRPr kumimoji="1" sz="4400">
                <a:solidFill>
                  <a:schemeClr val="tx1"/>
                </a:solidFill>
                <a:latin typeface="Arial" charset="0"/>
                <a:ea typeface="ＭＳ Ｐゴシック" pitchFamily="34" charset="-128"/>
              </a:defRPr>
            </a:lvl6pPr>
            <a:lvl7pPr marL="914400" algn="ctr" defTabSz="457200" rtl="0" fontAlgn="base">
              <a:spcBef>
                <a:spcPct val="0"/>
              </a:spcBef>
              <a:spcAft>
                <a:spcPct val="0"/>
              </a:spcAft>
              <a:defRPr kumimoji="1" sz="4400">
                <a:solidFill>
                  <a:schemeClr val="tx1"/>
                </a:solidFill>
                <a:latin typeface="Arial" charset="0"/>
                <a:ea typeface="ＭＳ Ｐゴシック" pitchFamily="34" charset="-128"/>
              </a:defRPr>
            </a:lvl7pPr>
            <a:lvl8pPr marL="1371600" algn="ctr" defTabSz="457200" rtl="0" fontAlgn="base">
              <a:spcBef>
                <a:spcPct val="0"/>
              </a:spcBef>
              <a:spcAft>
                <a:spcPct val="0"/>
              </a:spcAft>
              <a:defRPr kumimoji="1" sz="4400">
                <a:solidFill>
                  <a:schemeClr val="tx1"/>
                </a:solidFill>
                <a:latin typeface="Arial" charset="0"/>
                <a:ea typeface="ＭＳ Ｐゴシック" pitchFamily="34" charset="-128"/>
              </a:defRPr>
            </a:lvl8pPr>
            <a:lvl9pPr marL="1828800" algn="ctr" defTabSz="457200" rtl="0" fontAlgn="base">
              <a:spcBef>
                <a:spcPct val="0"/>
              </a:spcBef>
              <a:spcAft>
                <a:spcPct val="0"/>
              </a:spcAft>
              <a:defRPr kumimoji="1" sz="4400">
                <a:solidFill>
                  <a:schemeClr val="tx1"/>
                </a:solidFill>
                <a:latin typeface="Arial" charset="0"/>
                <a:ea typeface="ＭＳ Ｐゴシック" pitchFamily="34" charset="-128"/>
              </a:defRPr>
            </a:lvl9pPr>
          </a:lstStyle>
          <a:p>
            <a:pPr algn="l" eaLnBrk="1" hangingPunct="1"/>
            <a:r>
              <a:rPr lang="en-NZ" altLang="ja-JP" sz="3600" dirty="0" smtClean="0"/>
              <a:t>The personal costs of SSIs</a:t>
            </a:r>
            <a:endParaRPr lang="ja-JP" altLang="en-US" sz="36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HQSC-Powerpoint-slides-d2.pdf"/>
          <p:cNvPicPr>
            <a:picLocks noChangeAspect="1"/>
          </p:cNvPicPr>
          <p:nvPr/>
        </p:nvPicPr>
        <p:blipFill>
          <a:blip r:embed="rId3"/>
          <a:srcRect/>
          <a:stretch>
            <a:fillRect/>
          </a:stretch>
        </p:blipFill>
        <p:spPr bwMode="auto">
          <a:xfrm>
            <a:off x="-85725" y="-15875"/>
            <a:ext cx="9144000" cy="6858000"/>
          </a:xfrm>
          <a:prstGeom prst="rect">
            <a:avLst/>
          </a:prstGeom>
          <a:noFill/>
          <a:ln w="9525">
            <a:noFill/>
            <a:miter lim="800000"/>
            <a:headEnd/>
            <a:tailEnd/>
          </a:ln>
        </p:spPr>
      </p:pic>
      <p:sp>
        <p:nvSpPr>
          <p:cNvPr id="34818" name="Title 1"/>
          <p:cNvSpPr>
            <a:spLocks noGrp="1"/>
          </p:cNvSpPr>
          <p:nvPr>
            <p:ph type="title"/>
          </p:nvPr>
        </p:nvSpPr>
        <p:spPr>
          <a:xfrm>
            <a:off x="0" y="2520950"/>
            <a:ext cx="2857500" cy="615950"/>
          </a:xfrm>
        </p:spPr>
        <p:txBody>
          <a:bodyPr anchor="t"/>
          <a:lstStyle/>
          <a:p>
            <a:pPr eaLnBrk="1" hangingPunct="1"/>
            <a:r>
              <a:rPr lang="en-NZ" altLang="ja-JP" sz="3600" smtClean="0"/>
              <a:t>	Patient  	story</a:t>
            </a:r>
            <a:endParaRPr lang="ja-JP" altLang="en-US" sz="3600" smtClean="0"/>
          </a:p>
        </p:txBody>
      </p:sp>
      <p:pic>
        <p:nvPicPr>
          <p:cNvPr id="34819" name="Picture 5" descr="IanCollins_20130529_01"/>
          <p:cNvPicPr>
            <a:picLocks noChangeAspect="1" noChangeArrowheads="1"/>
          </p:cNvPicPr>
          <p:nvPr/>
        </p:nvPicPr>
        <p:blipFill>
          <a:blip r:embed="rId4"/>
          <a:srcRect/>
          <a:stretch>
            <a:fillRect/>
          </a:stretch>
        </p:blipFill>
        <p:spPr bwMode="auto">
          <a:xfrm>
            <a:off x="3125788" y="1119188"/>
            <a:ext cx="3097212" cy="465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6866" name="Title 1"/>
          <p:cNvSpPr>
            <a:spLocks noGrp="1"/>
          </p:cNvSpPr>
          <p:nvPr>
            <p:ph type="title"/>
          </p:nvPr>
        </p:nvSpPr>
        <p:spPr>
          <a:xfrm>
            <a:off x="457200" y="1285875"/>
            <a:ext cx="6553200" cy="614363"/>
          </a:xfrm>
        </p:spPr>
        <p:txBody>
          <a:bodyPr anchor="t"/>
          <a:lstStyle/>
          <a:p>
            <a:pPr algn="l" eaLnBrk="1" hangingPunct="1"/>
            <a:r>
              <a:rPr lang="en-NZ" altLang="ja-JP" sz="3600" dirty="0" smtClean="0"/>
              <a:t>Reducing the harm of SSI</a:t>
            </a:r>
            <a:endParaRPr lang="ja-JP" altLang="en-US" sz="3600" dirty="0" smtClean="0"/>
          </a:p>
        </p:txBody>
      </p:sp>
      <p:sp>
        <p:nvSpPr>
          <p:cNvPr id="36867" name="Content Placeholder 2"/>
          <p:cNvSpPr>
            <a:spLocks noGrp="1"/>
          </p:cNvSpPr>
          <p:nvPr>
            <p:ph idx="1"/>
          </p:nvPr>
        </p:nvSpPr>
        <p:spPr>
          <a:xfrm>
            <a:off x="457200" y="2579688"/>
            <a:ext cx="8229600" cy="3197225"/>
          </a:xfrm>
        </p:spPr>
        <p:txBody>
          <a:bodyPr/>
          <a:lstStyle/>
          <a:p>
            <a:pPr eaLnBrk="1" hangingPunct="1">
              <a:spcBef>
                <a:spcPts val="600"/>
              </a:spcBef>
              <a:spcAft>
                <a:spcPts val="600"/>
              </a:spcAft>
            </a:pPr>
            <a:r>
              <a:rPr lang="en-NZ" sz="2400" smtClean="0">
                <a:ea typeface="ＭＳ Ｐゴシック" pitchFamily="34" charset="-128"/>
              </a:rPr>
              <a:t>International and local research provides clear evidence about key interventions to keep patients safe</a:t>
            </a:r>
          </a:p>
          <a:p>
            <a:pPr eaLnBrk="1" hangingPunct="1">
              <a:spcBef>
                <a:spcPts val="600"/>
              </a:spcBef>
              <a:spcAft>
                <a:spcPts val="600"/>
              </a:spcAft>
            </a:pPr>
            <a:r>
              <a:rPr lang="en-NZ" altLang="ja-JP" sz="2400" smtClean="0"/>
              <a:t>Effective leadership, improvement tools and resources, evidence-based measurement and reporting to key stakeholders all support multidisciplinary teams to reduce SSIs</a:t>
            </a:r>
            <a:endParaRPr lang="ja-JP" altLang="en-US" sz="240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8914" name="Title 1"/>
          <p:cNvSpPr>
            <a:spLocks noGrp="1"/>
          </p:cNvSpPr>
          <p:nvPr>
            <p:ph type="title"/>
          </p:nvPr>
        </p:nvSpPr>
        <p:spPr>
          <a:xfrm>
            <a:off x="457200" y="1285875"/>
            <a:ext cx="6553200" cy="614363"/>
          </a:xfrm>
        </p:spPr>
        <p:txBody>
          <a:bodyPr anchor="t"/>
          <a:lstStyle/>
          <a:p>
            <a:pPr algn="l" eaLnBrk="1" hangingPunct="1"/>
            <a:r>
              <a:rPr lang="en-NZ" altLang="ja-JP" sz="3600" dirty="0" smtClean="0"/>
              <a:t>SSII Programme</a:t>
            </a:r>
            <a:endParaRPr lang="ja-JP" altLang="en-US" sz="3600" dirty="0" smtClean="0"/>
          </a:p>
        </p:txBody>
      </p:sp>
      <p:sp>
        <p:nvSpPr>
          <p:cNvPr id="3" name="Content Placeholder 2"/>
          <p:cNvSpPr>
            <a:spLocks noGrp="1"/>
          </p:cNvSpPr>
          <p:nvPr>
            <p:ph idx="1"/>
          </p:nvPr>
        </p:nvSpPr>
        <p:spPr>
          <a:xfrm>
            <a:off x="457200" y="2579688"/>
            <a:ext cx="8229600" cy="3197225"/>
          </a:xfrm>
        </p:spPr>
        <p:txBody>
          <a:bodyPr rtlCol="0">
            <a:normAutofit lnSpcReduction="10000"/>
          </a:bodyPr>
          <a:lstStyle/>
          <a:p>
            <a:pPr eaLnBrk="1" fontAlgn="auto" hangingPunct="1">
              <a:spcBef>
                <a:spcPts val="600"/>
              </a:spcBef>
              <a:spcAft>
                <a:spcPts val="600"/>
              </a:spcAft>
              <a:buFont typeface="Arial"/>
              <a:buChar char="•"/>
              <a:defRPr/>
            </a:pPr>
            <a:r>
              <a:rPr lang="en-NZ" sz="2400" dirty="0" smtClean="0"/>
              <a:t>Collaboration between </a:t>
            </a:r>
            <a:r>
              <a:rPr lang="en-NZ" sz="2400" dirty="0" smtClean="0"/>
              <a:t>the Health Quality &amp; Safety Commission </a:t>
            </a:r>
            <a:r>
              <a:rPr lang="en-NZ" sz="2400" dirty="0" smtClean="0"/>
              <a:t>and </a:t>
            </a:r>
            <a:r>
              <a:rPr lang="en-NZ" sz="2400" dirty="0" smtClean="0"/>
              <a:t>Auckland and Canterbury DHBs as lead agencies for the national SSII programme</a:t>
            </a:r>
          </a:p>
          <a:p>
            <a:pPr eaLnBrk="1" fontAlgn="auto" hangingPunct="1">
              <a:spcBef>
                <a:spcPts val="600"/>
              </a:spcBef>
              <a:spcAft>
                <a:spcPts val="600"/>
              </a:spcAft>
              <a:buFont typeface="Arial"/>
              <a:buChar char="•"/>
              <a:defRPr/>
            </a:pPr>
            <a:r>
              <a:rPr lang="en-NZ" sz="2400" dirty="0" smtClean="0"/>
              <a:t>The programme will generate verifiable information that supports practice change and improvement</a:t>
            </a:r>
          </a:p>
          <a:p>
            <a:pPr eaLnBrk="1" fontAlgn="auto" hangingPunct="1">
              <a:spcBef>
                <a:spcPts val="600"/>
              </a:spcBef>
              <a:spcAft>
                <a:spcPts val="600"/>
              </a:spcAft>
              <a:buFont typeface="Arial"/>
              <a:buChar char="•"/>
              <a:defRPr/>
            </a:pPr>
            <a:r>
              <a:rPr lang="en-NZ" sz="2400" dirty="0"/>
              <a:t>The </a:t>
            </a:r>
            <a:r>
              <a:rPr lang="en-NZ" sz="2400" dirty="0" smtClean="0"/>
              <a:t>programme will support and encourage consistent  use of evidence-based </a:t>
            </a:r>
            <a:r>
              <a:rPr lang="en-NZ" sz="2400" dirty="0"/>
              <a:t>interventions </a:t>
            </a:r>
            <a:r>
              <a:rPr lang="en-NZ" sz="2400" dirty="0" smtClean="0"/>
              <a:t>across </a:t>
            </a:r>
            <a:r>
              <a:rPr lang="en-NZ" sz="2400" dirty="0"/>
              <a:t>the sector  to reduce </a:t>
            </a:r>
            <a:r>
              <a:rPr lang="en-NZ" sz="2400" dirty="0" smtClean="0"/>
              <a:t>SSIs and </a:t>
            </a:r>
            <a:r>
              <a:rPr lang="en-NZ" sz="2400" dirty="0"/>
              <a:t>improve patient safety </a:t>
            </a:r>
          </a:p>
          <a:p>
            <a:pPr eaLnBrk="1" fontAlgn="auto" hangingPunct="1">
              <a:spcBef>
                <a:spcPts val="600"/>
              </a:spcBef>
              <a:spcAft>
                <a:spcPts val="600"/>
              </a:spcAft>
              <a:buFont typeface="Arial"/>
              <a:buChar char="•"/>
              <a:defRPr/>
            </a:pPr>
            <a:endParaRPr lang="en-NZ" sz="2400" dirty="0"/>
          </a:p>
          <a:p>
            <a:pPr eaLnBrk="1" fontAlgn="auto" hangingPunct="1">
              <a:spcBef>
                <a:spcPts val="600"/>
              </a:spcBef>
              <a:spcAft>
                <a:spcPts val="600"/>
              </a:spcAft>
              <a:buFont typeface="Arial"/>
              <a:buChar char="•"/>
              <a:defRPr/>
            </a:pPr>
            <a:endParaRPr lang="ja-JP" alt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0963" name="Content Placeholder 2"/>
          <p:cNvSpPr>
            <a:spLocks noGrp="1"/>
          </p:cNvSpPr>
          <p:nvPr>
            <p:ph sz="half" idx="1"/>
          </p:nvPr>
        </p:nvSpPr>
        <p:spPr>
          <a:xfrm>
            <a:off x="457200" y="2303463"/>
            <a:ext cx="4038600" cy="3822700"/>
          </a:xfrm>
        </p:spPr>
        <p:txBody>
          <a:bodyPr/>
          <a:lstStyle/>
          <a:p>
            <a:pPr eaLnBrk="1" hangingPunct="1">
              <a:spcBef>
                <a:spcPts val="600"/>
              </a:spcBef>
              <a:spcAft>
                <a:spcPts val="600"/>
              </a:spcAft>
            </a:pPr>
            <a:r>
              <a:rPr lang="en-NZ" sz="2000" smtClean="0">
                <a:ea typeface="ＭＳ Ｐゴシック" pitchFamily="34" charset="-128"/>
              </a:rPr>
              <a:t>First stage: hip and knee replacement procedures</a:t>
            </a:r>
          </a:p>
          <a:p>
            <a:pPr eaLnBrk="1" hangingPunct="1">
              <a:spcBef>
                <a:spcPts val="600"/>
              </a:spcBef>
              <a:spcAft>
                <a:spcPts val="600"/>
              </a:spcAft>
            </a:pPr>
            <a:r>
              <a:rPr lang="en-NZ" sz="2000" smtClean="0">
                <a:ea typeface="ＭＳ Ｐゴシック" pitchFamily="34" charset="-128"/>
              </a:rPr>
              <a:t>Second stage: coronary artery bypass graft (CABG)</a:t>
            </a:r>
          </a:p>
          <a:p>
            <a:pPr eaLnBrk="1" hangingPunct="1">
              <a:spcBef>
                <a:spcPts val="600"/>
              </a:spcBef>
              <a:spcAft>
                <a:spcPts val="600"/>
              </a:spcAft>
            </a:pPr>
            <a:r>
              <a:rPr lang="en-NZ" sz="2000" smtClean="0">
                <a:ea typeface="ＭＳ Ｐゴシック" pitchFamily="34" charset="-128"/>
              </a:rPr>
              <a:t>Third stage: caesarean sections</a:t>
            </a:r>
          </a:p>
          <a:p>
            <a:pPr eaLnBrk="1" hangingPunct="1">
              <a:spcBef>
                <a:spcPts val="600"/>
              </a:spcBef>
              <a:spcAft>
                <a:spcPts val="600"/>
              </a:spcAft>
            </a:pPr>
            <a:endParaRPr lang="en-NZ" sz="2000" smtClean="0">
              <a:ea typeface="ＭＳ Ｐゴシック" pitchFamily="34" charset="-128"/>
            </a:endParaRPr>
          </a:p>
          <a:p>
            <a:pPr eaLnBrk="1" hangingPunct="1">
              <a:spcBef>
                <a:spcPts val="600"/>
              </a:spcBef>
              <a:spcAft>
                <a:spcPts val="600"/>
              </a:spcAft>
            </a:pPr>
            <a:endParaRPr lang="ja-JP" altLang="en-US" sz="2000" smtClean="0"/>
          </a:p>
        </p:txBody>
      </p:sp>
      <p:pic>
        <p:nvPicPr>
          <p:cNvPr id="40965" name="Picture 8" descr="croppedimage460260-Perioperative-Harm-Carousel-image_MB27639"/>
          <p:cNvPicPr>
            <a:picLocks noChangeAspect="1" noChangeArrowheads="1"/>
          </p:cNvPicPr>
          <p:nvPr/>
        </p:nvPicPr>
        <p:blipFill>
          <a:blip r:embed="rId4"/>
          <a:srcRect/>
          <a:stretch>
            <a:fillRect/>
          </a:stretch>
        </p:blipFill>
        <p:spPr bwMode="auto">
          <a:xfrm>
            <a:off x="4537075" y="2303463"/>
            <a:ext cx="4381500" cy="2476500"/>
          </a:xfrm>
          <a:prstGeom prst="rect">
            <a:avLst/>
          </a:prstGeom>
          <a:noFill/>
          <a:ln w="9525">
            <a:noFill/>
            <a:miter lim="800000"/>
            <a:headEnd/>
            <a:tailEnd/>
          </a:ln>
        </p:spPr>
      </p:pic>
      <p:sp>
        <p:nvSpPr>
          <p:cNvPr id="7" name="Title 1"/>
          <p:cNvSpPr txBox="1">
            <a:spLocks/>
          </p:cNvSpPr>
          <p:nvPr/>
        </p:nvSpPr>
        <p:spPr bwMode="auto">
          <a:xfrm>
            <a:off x="457200" y="1285875"/>
            <a:ext cx="6553200" cy="614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kumimoji="1" sz="4400" kern="1200">
                <a:solidFill>
                  <a:schemeClr val="tx1"/>
                </a:solidFill>
                <a:latin typeface="+mj-lt"/>
                <a:ea typeface="+mj-ea"/>
                <a:cs typeface="+mj-cs"/>
              </a:defRPr>
            </a:lvl1pPr>
            <a:lvl2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2pPr>
            <a:lvl3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3pPr>
            <a:lvl4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4pPr>
            <a:lvl5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5pPr>
            <a:lvl6pPr marL="457200" algn="ctr" defTabSz="457200" rtl="0" fontAlgn="base">
              <a:spcBef>
                <a:spcPct val="0"/>
              </a:spcBef>
              <a:spcAft>
                <a:spcPct val="0"/>
              </a:spcAft>
              <a:defRPr kumimoji="1" sz="4400">
                <a:solidFill>
                  <a:schemeClr val="tx1"/>
                </a:solidFill>
                <a:latin typeface="Arial" charset="0"/>
                <a:ea typeface="ＭＳ Ｐゴシック" pitchFamily="34" charset="-128"/>
              </a:defRPr>
            </a:lvl6pPr>
            <a:lvl7pPr marL="914400" algn="ctr" defTabSz="457200" rtl="0" fontAlgn="base">
              <a:spcBef>
                <a:spcPct val="0"/>
              </a:spcBef>
              <a:spcAft>
                <a:spcPct val="0"/>
              </a:spcAft>
              <a:defRPr kumimoji="1" sz="4400">
                <a:solidFill>
                  <a:schemeClr val="tx1"/>
                </a:solidFill>
                <a:latin typeface="Arial" charset="0"/>
                <a:ea typeface="ＭＳ Ｐゴシック" pitchFamily="34" charset="-128"/>
              </a:defRPr>
            </a:lvl7pPr>
            <a:lvl8pPr marL="1371600" algn="ctr" defTabSz="457200" rtl="0" fontAlgn="base">
              <a:spcBef>
                <a:spcPct val="0"/>
              </a:spcBef>
              <a:spcAft>
                <a:spcPct val="0"/>
              </a:spcAft>
              <a:defRPr kumimoji="1" sz="4400">
                <a:solidFill>
                  <a:schemeClr val="tx1"/>
                </a:solidFill>
                <a:latin typeface="Arial" charset="0"/>
                <a:ea typeface="ＭＳ Ｐゴシック" pitchFamily="34" charset="-128"/>
              </a:defRPr>
            </a:lvl8pPr>
            <a:lvl9pPr marL="1828800" algn="ctr" defTabSz="457200" rtl="0" fontAlgn="base">
              <a:spcBef>
                <a:spcPct val="0"/>
              </a:spcBef>
              <a:spcAft>
                <a:spcPct val="0"/>
              </a:spcAft>
              <a:defRPr kumimoji="1" sz="4400">
                <a:solidFill>
                  <a:schemeClr val="tx1"/>
                </a:solidFill>
                <a:latin typeface="Arial" charset="0"/>
                <a:ea typeface="ＭＳ Ｐゴシック" pitchFamily="34" charset="-128"/>
              </a:defRPr>
            </a:lvl9pPr>
          </a:lstStyle>
          <a:p>
            <a:pPr algn="l" eaLnBrk="1" hangingPunct="1"/>
            <a:r>
              <a:rPr lang="en-NZ" altLang="ja-JP" sz="3600" dirty="0" smtClean="0"/>
              <a:t>A staged approach</a:t>
            </a:r>
            <a:endParaRPr lang="ja-JP" altLang="en-US" sz="3600"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3011" name="Content Placeholder 2"/>
          <p:cNvSpPr>
            <a:spLocks noGrp="1"/>
          </p:cNvSpPr>
          <p:nvPr>
            <p:ph idx="1"/>
          </p:nvPr>
        </p:nvSpPr>
        <p:spPr>
          <a:xfrm>
            <a:off x="457200" y="3038475"/>
            <a:ext cx="8229600" cy="2738438"/>
          </a:xfrm>
        </p:spPr>
        <p:txBody>
          <a:bodyPr/>
          <a:lstStyle/>
          <a:p>
            <a:pPr eaLnBrk="1" hangingPunct="1">
              <a:spcBef>
                <a:spcPts val="600"/>
              </a:spcBef>
              <a:spcAft>
                <a:spcPts val="600"/>
              </a:spcAft>
            </a:pPr>
            <a:r>
              <a:rPr lang="en-NZ" sz="2400" dirty="0" smtClean="0">
                <a:ea typeface="ＭＳ Ｐゴシック" pitchFamily="34" charset="-128"/>
              </a:rPr>
              <a:t>25 </a:t>
            </a:r>
            <a:r>
              <a:rPr lang="en-NZ" sz="2400" dirty="0" err="1" smtClean="0">
                <a:ea typeface="ＭＳ Ｐゴシック" pitchFamily="34" charset="-128"/>
              </a:rPr>
              <a:t>percent</a:t>
            </a:r>
            <a:r>
              <a:rPr lang="en-NZ" sz="2400" dirty="0" smtClean="0">
                <a:ea typeface="ＭＳ Ｐゴシック" pitchFamily="34" charset="-128"/>
              </a:rPr>
              <a:t> </a:t>
            </a:r>
            <a:r>
              <a:rPr lang="en-NZ" sz="2400" dirty="0" smtClean="0">
                <a:ea typeface="ＭＳ Ｐゴシック" pitchFamily="34" charset="-128"/>
              </a:rPr>
              <a:t>reduction in SSI rates through the implementation of best practice</a:t>
            </a:r>
          </a:p>
          <a:p>
            <a:pPr eaLnBrk="1" hangingPunct="1">
              <a:spcBef>
                <a:spcPts val="600"/>
              </a:spcBef>
              <a:spcAft>
                <a:spcPts val="600"/>
              </a:spcAft>
            </a:pPr>
            <a:r>
              <a:rPr lang="en-NZ" sz="2400" dirty="0" smtClean="0">
                <a:ea typeface="ＭＳ Ｐゴシック" pitchFamily="34" charset="-128"/>
              </a:rPr>
              <a:t>This will be achieved through quality improvement strategies</a:t>
            </a:r>
          </a:p>
          <a:p>
            <a:pPr eaLnBrk="1" hangingPunct="1">
              <a:spcBef>
                <a:spcPts val="600"/>
              </a:spcBef>
              <a:spcAft>
                <a:spcPts val="600"/>
              </a:spcAft>
            </a:pPr>
            <a:endParaRPr lang="en-NZ" sz="2400" dirty="0" smtClean="0">
              <a:ea typeface="ＭＳ Ｐゴシック" pitchFamily="34" charset="-128"/>
            </a:endParaRPr>
          </a:p>
          <a:p>
            <a:pPr eaLnBrk="1" hangingPunct="1">
              <a:spcBef>
                <a:spcPts val="600"/>
              </a:spcBef>
              <a:spcAft>
                <a:spcPts val="600"/>
              </a:spcAft>
            </a:pPr>
            <a:endParaRPr lang="en-NZ" sz="2400" dirty="0" smtClean="0">
              <a:ea typeface="ＭＳ Ｐゴシック" pitchFamily="34" charset="-128"/>
            </a:endParaRPr>
          </a:p>
          <a:p>
            <a:pPr eaLnBrk="1" hangingPunct="1">
              <a:spcBef>
                <a:spcPts val="600"/>
              </a:spcBef>
              <a:spcAft>
                <a:spcPts val="600"/>
              </a:spcAft>
            </a:pPr>
            <a:endParaRPr lang="en-NZ" sz="2400" dirty="0" smtClean="0">
              <a:ea typeface="ＭＳ Ｐゴシック" pitchFamily="34" charset="-128"/>
            </a:endParaRPr>
          </a:p>
          <a:p>
            <a:pPr eaLnBrk="1" hangingPunct="1">
              <a:spcBef>
                <a:spcPts val="600"/>
              </a:spcBef>
              <a:spcAft>
                <a:spcPts val="600"/>
              </a:spcAft>
            </a:pPr>
            <a:endParaRPr lang="ja-JP" altLang="en-US" sz="2400" dirty="0" smtClean="0"/>
          </a:p>
        </p:txBody>
      </p:sp>
      <p:sp>
        <p:nvSpPr>
          <p:cNvPr id="5" name="Title 1"/>
          <p:cNvSpPr txBox="1">
            <a:spLocks/>
          </p:cNvSpPr>
          <p:nvPr/>
        </p:nvSpPr>
        <p:spPr bwMode="auto">
          <a:xfrm>
            <a:off x="457200" y="1285875"/>
            <a:ext cx="6705600" cy="614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kumimoji="1" sz="4400" kern="1200">
                <a:solidFill>
                  <a:schemeClr val="tx1"/>
                </a:solidFill>
                <a:latin typeface="+mj-lt"/>
                <a:ea typeface="+mj-ea"/>
                <a:cs typeface="+mj-cs"/>
              </a:defRPr>
            </a:lvl1pPr>
            <a:lvl2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2pPr>
            <a:lvl3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3pPr>
            <a:lvl4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4pPr>
            <a:lvl5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5pPr>
            <a:lvl6pPr marL="457200" algn="ctr" defTabSz="457200" rtl="0" fontAlgn="base">
              <a:spcBef>
                <a:spcPct val="0"/>
              </a:spcBef>
              <a:spcAft>
                <a:spcPct val="0"/>
              </a:spcAft>
              <a:defRPr kumimoji="1" sz="4400">
                <a:solidFill>
                  <a:schemeClr val="tx1"/>
                </a:solidFill>
                <a:latin typeface="Arial" charset="0"/>
                <a:ea typeface="ＭＳ Ｐゴシック" pitchFamily="34" charset="-128"/>
              </a:defRPr>
            </a:lvl6pPr>
            <a:lvl7pPr marL="914400" algn="ctr" defTabSz="457200" rtl="0" fontAlgn="base">
              <a:spcBef>
                <a:spcPct val="0"/>
              </a:spcBef>
              <a:spcAft>
                <a:spcPct val="0"/>
              </a:spcAft>
              <a:defRPr kumimoji="1" sz="4400">
                <a:solidFill>
                  <a:schemeClr val="tx1"/>
                </a:solidFill>
                <a:latin typeface="Arial" charset="0"/>
                <a:ea typeface="ＭＳ Ｐゴシック" pitchFamily="34" charset="-128"/>
              </a:defRPr>
            </a:lvl7pPr>
            <a:lvl8pPr marL="1371600" algn="ctr" defTabSz="457200" rtl="0" fontAlgn="base">
              <a:spcBef>
                <a:spcPct val="0"/>
              </a:spcBef>
              <a:spcAft>
                <a:spcPct val="0"/>
              </a:spcAft>
              <a:defRPr kumimoji="1" sz="4400">
                <a:solidFill>
                  <a:schemeClr val="tx1"/>
                </a:solidFill>
                <a:latin typeface="Arial" charset="0"/>
                <a:ea typeface="ＭＳ Ｐゴシック" pitchFamily="34" charset="-128"/>
              </a:defRPr>
            </a:lvl8pPr>
            <a:lvl9pPr marL="1828800" algn="ctr" defTabSz="457200" rtl="0" fontAlgn="base">
              <a:spcBef>
                <a:spcPct val="0"/>
              </a:spcBef>
              <a:spcAft>
                <a:spcPct val="0"/>
              </a:spcAft>
              <a:defRPr kumimoji="1" sz="4400">
                <a:solidFill>
                  <a:schemeClr val="tx1"/>
                </a:solidFill>
                <a:latin typeface="Arial" charset="0"/>
                <a:ea typeface="ＭＳ Ｐゴシック" pitchFamily="34" charset="-128"/>
              </a:defRPr>
            </a:lvl9pPr>
          </a:lstStyle>
          <a:p>
            <a:pPr algn="l" eaLnBrk="1" hangingPunct="1"/>
            <a:r>
              <a:rPr lang="en-NZ" altLang="ja-JP" sz="3600" dirty="0" smtClean="0"/>
              <a:t>The goal of the SSII </a:t>
            </a:r>
          </a:p>
          <a:p>
            <a:pPr algn="l" eaLnBrk="1" hangingPunct="1"/>
            <a:r>
              <a:rPr lang="en-NZ" altLang="ja-JP" sz="3600" dirty="0" smtClean="0"/>
              <a:t>programme</a:t>
            </a:r>
            <a:endParaRPr lang="ja-JP" altLang="en-US" sz="36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5059" name="Content Placeholder 2"/>
          <p:cNvSpPr>
            <a:spLocks noGrp="1"/>
          </p:cNvSpPr>
          <p:nvPr>
            <p:ph idx="1"/>
          </p:nvPr>
        </p:nvSpPr>
        <p:spPr>
          <a:xfrm>
            <a:off x="338138" y="2262188"/>
            <a:ext cx="8229600" cy="3195637"/>
          </a:xfrm>
        </p:spPr>
        <p:txBody>
          <a:bodyPr/>
          <a:lstStyle/>
          <a:p>
            <a:pPr marL="1701800" lvl="1" indent="-1520825" defTabSz="787400" eaLnBrk="1" hangingPunct="1">
              <a:buFont typeface="Arial" charset="0"/>
              <a:buNone/>
            </a:pPr>
            <a:r>
              <a:rPr lang="en-AU" sz="1600" b="1" dirty="0" smtClean="0">
                <a:ea typeface="ＭＳ Ｐゴシック" pitchFamily="34" charset="-128"/>
              </a:rPr>
              <a:t>Germany 	</a:t>
            </a:r>
            <a:r>
              <a:rPr lang="en-AU" sz="1600" b="1" dirty="0" err="1" smtClean="0">
                <a:ea typeface="ＭＳ Ｐゴシック" pitchFamily="34" charset="-128"/>
              </a:rPr>
              <a:t>Krankenhaus</a:t>
            </a:r>
            <a:r>
              <a:rPr lang="en-AU" sz="1600" b="1" dirty="0" smtClean="0">
                <a:ea typeface="ＭＳ Ｐゴシック" pitchFamily="34" charset="-128"/>
              </a:rPr>
              <a:t> Infections Surveillance System (KISS)</a:t>
            </a:r>
          </a:p>
          <a:p>
            <a:pPr marL="1701800" lvl="1" indent="-1520825" defTabSz="787400" eaLnBrk="1" hangingPunct="1">
              <a:buFont typeface="Arial" charset="0"/>
              <a:buNone/>
            </a:pPr>
            <a:r>
              <a:rPr lang="en-AU" sz="1600" b="1" dirty="0" smtClean="0">
                <a:ea typeface="ＭＳ Ｐゴシック" pitchFamily="34" charset="-128"/>
              </a:rPr>
              <a:t>Netherlands	</a:t>
            </a:r>
            <a:r>
              <a:rPr lang="nl-NL" sz="1600" b="1" dirty="0" smtClean="0">
                <a:ea typeface="ＭＳ Ｐゴシック" pitchFamily="34" charset="-128"/>
              </a:rPr>
              <a:t>PREventie van ZIEkenhuisinfecties door Surveillance (PREZIES)</a:t>
            </a:r>
          </a:p>
          <a:p>
            <a:pPr marL="1701800" lvl="1" indent="-1520825" defTabSz="787400" eaLnBrk="1" hangingPunct="1">
              <a:buFont typeface="Arial" charset="0"/>
              <a:buNone/>
            </a:pPr>
            <a:r>
              <a:rPr lang="nl-NL" sz="1600" b="1" dirty="0" smtClean="0">
                <a:ea typeface="ＭＳ Ｐゴシック" pitchFamily="34" charset="-128"/>
              </a:rPr>
              <a:t>Switzerland	Swiss Nosocomial Infection Prevention (SNIP) Programme</a:t>
            </a:r>
          </a:p>
          <a:p>
            <a:pPr marL="1701800" lvl="1" indent="-1520825" defTabSz="787400" eaLnBrk="1" hangingPunct="1">
              <a:buFont typeface="Arial" charset="0"/>
              <a:buNone/>
            </a:pPr>
            <a:r>
              <a:rPr lang="nl-NL" sz="1600" b="1" dirty="0" smtClean="0">
                <a:ea typeface="ＭＳ Ｐゴシック" pitchFamily="34" charset="-128"/>
              </a:rPr>
              <a:t>Japan  	</a:t>
            </a:r>
            <a:r>
              <a:rPr lang="fr-FR" sz="1600" b="1" dirty="0" err="1" smtClean="0">
                <a:ea typeface="ＭＳ Ｐゴシック" pitchFamily="34" charset="-128"/>
              </a:rPr>
              <a:t>Japanese</a:t>
            </a:r>
            <a:r>
              <a:rPr lang="fr-FR" sz="1600" b="1" dirty="0" smtClean="0">
                <a:ea typeface="ＭＳ Ｐゴシック" pitchFamily="34" charset="-128"/>
              </a:rPr>
              <a:t> Nosocomial Infection Surveillance (JANIS)</a:t>
            </a:r>
          </a:p>
          <a:p>
            <a:pPr marL="1701800" lvl="1" indent="-1520825" defTabSz="787400" eaLnBrk="1" hangingPunct="1">
              <a:buFont typeface="Arial" charset="0"/>
              <a:buNone/>
            </a:pPr>
            <a:r>
              <a:rPr lang="fr-FR" sz="1600" b="1" dirty="0" err="1" smtClean="0">
                <a:ea typeface="ＭＳ Ｐゴシック" pitchFamily="34" charset="-128"/>
              </a:rPr>
              <a:t>Belgium</a:t>
            </a:r>
            <a:r>
              <a:rPr lang="fr-FR" sz="1600" b="1" dirty="0" smtClean="0">
                <a:ea typeface="ＭＳ Ｐゴシック" pitchFamily="34" charset="-128"/>
              </a:rPr>
              <a:t>	National Surveillance of Infections in </a:t>
            </a:r>
            <a:r>
              <a:rPr lang="fr-FR" sz="1600" b="1" dirty="0" err="1" smtClean="0">
                <a:ea typeface="ＭＳ Ｐゴシック" pitchFamily="34" charset="-128"/>
              </a:rPr>
              <a:t>Hospitals</a:t>
            </a:r>
            <a:r>
              <a:rPr lang="fr-FR" sz="1600" b="1" dirty="0" smtClean="0">
                <a:ea typeface="ＭＳ Ｐゴシック" pitchFamily="34" charset="-128"/>
              </a:rPr>
              <a:t> (NSIH)</a:t>
            </a:r>
          </a:p>
          <a:p>
            <a:pPr marL="1701800" lvl="1" indent="-1520825" defTabSz="787400" eaLnBrk="1" hangingPunct="1">
              <a:buFont typeface="Arial" charset="0"/>
              <a:buNone/>
            </a:pPr>
            <a:r>
              <a:rPr lang="fr-FR" sz="1600" b="1" dirty="0" smtClean="0">
                <a:ea typeface="ＭＳ Ｐゴシック" pitchFamily="34" charset="-128"/>
              </a:rPr>
              <a:t>UK 	Nosocomial Infection National Surveillance System (NINSS)</a:t>
            </a:r>
          </a:p>
          <a:p>
            <a:pPr marL="1701800" lvl="1" indent="-1520825" defTabSz="787400" eaLnBrk="1" hangingPunct="1">
              <a:buFont typeface="Arial" charset="0"/>
              <a:buNone/>
            </a:pPr>
            <a:r>
              <a:rPr lang="fr-FR" sz="1600" b="1" dirty="0" smtClean="0">
                <a:ea typeface="ＭＳ Ｐゴシック" pitchFamily="34" charset="-128"/>
              </a:rPr>
              <a:t>South </a:t>
            </a:r>
            <a:r>
              <a:rPr lang="fr-FR" sz="1600" b="1" dirty="0" err="1" smtClean="0">
                <a:ea typeface="ＭＳ Ｐゴシック" pitchFamily="34" charset="-128"/>
              </a:rPr>
              <a:t>America</a:t>
            </a:r>
            <a:r>
              <a:rPr lang="fr-FR" sz="1600" b="1" dirty="0" smtClean="0">
                <a:ea typeface="ＭＳ Ｐゴシック" pitchFamily="34" charset="-128"/>
              </a:rPr>
              <a:t> 	International Nosocomial Infection Control Consortium (INICC)</a:t>
            </a:r>
          </a:p>
          <a:p>
            <a:pPr marL="1701800" lvl="1" indent="-1520825" defTabSz="787400" eaLnBrk="1" hangingPunct="1">
              <a:buFont typeface="Arial" charset="0"/>
              <a:buNone/>
            </a:pPr>
            <a:r>
              <a:rPr lang="fr-FR" sz="1600" b="1" dirty="0" err="1" smtClean="0">
                <a:ea typeface="ＭＳ Ｐゴシック" pitchFamily="34" charset="-128"/>
              </a:rPr>
              <a:t>Australia</a:t>
            </a:r>
            <a:r>
              <a:rPr lang="fr-FR" sz="1600" b="1" dirty="0" smtClean="0">
                <a:ea typeface="ＭＳ Ｐゴシック" pitchFamily="34" charset="-128"/>
              </a:rPr>
              <a:t> 	</a:t>
            </a:r>
            <a:r>
              <a:rPr lang="fr-FR" sz="1600" b="1" dirty="0" err="1" smtClean="0">
                <a:ea typeface="ＭＳ Ｐゴシック" pitchFamily="34" charset="-128"/>
              </a:rPr>
              <a:t>Victorian</a:t>
            </a:r>
            <a:r>
              <a:rPr lang="fr-FR" sz="1600" b="1" dirty="0" smtClean="0">
                <a:ea typeface="ＭＳ Ｐゴシック" pitchFamily="34" charset="-128"/>
              </a:rPr>
              <a:t> </a:t>
            </a:r>
            <a:r>
              <a:rPr lang="fr-FR" sz="1600" b="1" dirty="0" err="1" smtClean="0">
                <a:ea typeface="ＭＳ Ｐゴシック" pitchFamily="34" charset="-128"/>
              </a:rPr>
              <a:t>Healthcare</a:t>
            </a:r>
            <a:r>
              <a:rPr lang="fr-FR" sz="1600" b="1" dirty="0" smtClean="0">
                <a:ea typeface="ＭＳ Ｐゴシック" pitchFamily="34" charset="-128"/>
              </a:rPr>
              <a:t> </a:t>
            </a:r>
            <a:r>
              <a:rPr lang="fr-FR" sz="1600" b="1" dirty="0" err="1" smtClean="0">
                <a:ea typeface="ＭＳ Ｐゴシック" pitchFamily="34" charset="-128"/>
              </a:rPr>
              <a:t>Associated</a:t>
            </a:r>
            <a:r>
              <a:rPr lang="fr-FR" sz="1600" b="1" dirty="0" smtClean="0">
                <a:ea typeface="ＭＳ Ｐゴシック" pitchFamily="34" charset="-128"/>
              </a:rPr>
              <a:t> Infection Surveillance (VICNISS)</a:t>
            </a:r>
          </a:p>
          <a:p>
            <a:pPr marL="1701800" lvl="1" indent="-1520825" defTabSz="787400" eaLnBrk="1" hangingPunct="1">
              <a:buFont typeface="Arial" charset="0"/>
              <a:buNone/>
            </a:pPr>
            <a:r>
              <a:rPr lang="fr-FR" sz="1600" b="1" dirty="0" smtClean="0">
                <a:ea typeface="ＭＳ Ｐゴシック" pitchFamily="34" charset="-128"/>
              </a:rPr>
              <a:t>	</a:t>
            </a:r>
            <a:r>
              <a:rPr lang="fr-FR" sz="1600" b="1" dirty="0" err="1" smtClean="0">
                <a:ea typeface="ＭＳ Ｐゴシック" pitchFamily="34" charset="-128"/>
              </a:rPr>
              <a:t>Healthcare</a:t>
            </a:r>
            <a:r>
              <a:rPr lang="fr-FR" sz="1600" b="1" dirty="0" smtClean="0">
                <a:ea typeface="ＭＳ Ｐゴシック" pitchFamily="34" charset="-128"/>
              </a:rPr>
              <a:t> Infection Surveillance Western </a:t>
            </a:r>
            <a:r>
              <a:rPr lang="fr-FR" sz="1600" b="1" dirty="0" err="1" smtClean="0">
                <a:ea typeface="ＭＳ Ｐゴシック" pitchFamily="34" charset="-128"/>
              </a:rPr>
              <a:t>Australia</a:t>
            </a:r>
            <a:r>
              <a:rPr lang="fr-FR" sz="1600" b="1" dirty="0" smtClean="0">
                <a:ea typeface="ＭＳ Ｐゴシック" pitchFamily="34" charset="-128"/>
              </a:rPr>
              <a:t> (HISWA)</a:t>
            </a:r>
          </a:p>
          <a:p>
            <a:pPr marL="1701800" lvl="2" indent="-1520825" defTabSz="787400" eaLnBrk="1" hangingPunct="1">
              <a:buFont typeface="Arial" charset="0"/>
              <a:buNone/>
            </a:pPr>
            <a:r>
              <a:rPr lang="fr-FR" sz="1600" b="1" dirty="0" smtClean="0">
                <a:ea typeface="ＭＳ Ｐゴシック" pitchFamily="34" charset="-128"/>
              </a:rPr>
              <a:t>	Centre for </a:t>
            </a:r>
            <a:r>
              <a:rPr lang="fr-FR" sz="1600" b="1" dirty="0" err="1" smtClean="0">
                <a:ea typeface="ＭＳ Ｐゴシック" pitchFamily="34" charset="-128"/>
              </a:rPr>
              <a:t>Healthcare</a:t>
            </a:r>
            <a:r>
              <a:rPr lang="fr-FR" sz="1600" b="1" dirty="0" smtClean="0">
                <a:ea typeface="ＭＳ Ｐゴシック" pitchFamily="34" charset="-128"/>
              </a:rPr>
              <a:t> </a:t>
            </a:r>
            <a:r>
              <a:rPr lang="fr-FR" sz="1600" b="1" dirty="0" err="1" smtClean="0">
                <a:ea typeface="ＭＳ Ｐゴシック" pitchFamily="34" charset="-128"/>
              </a:rPr>
              <a:t>Related</a:t>
            </a:r>
            <a:r>
              <a:rPr lang="fr-FR" sz="1600" b="1" dirty="0" smtClean="0">
                <a:ea typeface="ＭＳ Ｐゴシック" pitchFamily="34" charset="-128"/>
              </a:rPr>
              <a:t> Infection Surveillance &amp; </a:t>
            </a:r>
            <a:r>
              <a:rPr lang="fr-FR" sz="1600" b="1" dirty="0" err="1" smtClean="0">
                <a:ea typeface="ＭＳ Ｐゴシック" pitchFamily="34" charset="-128"/>
              </a:rPr>
              <a:t>Prevention</a:t>
            </a:r>
            <a:r>
              <a:rPr lang="fr-FR" sz="1600" b="1" dirty="0" smtClean="0">
                <a:ea typeface="ＭＳ Ｐゴシック" pitchFamily="34" charset="-128"/>
              </a:rPr>
              <a:t> (CHRISP)</a:t>
            </a:r>
          </a:p>
          <a:p>
            <a:pPr marL="1701800" lvl="2" indent="-1520825" defTabSz="787400" eaLnBrk="1" hangingPunct="1">
              <a:buFont typeface="Arial" charset="0"/>
              <a:buNone/>
            </a:pPr>
            <a:r>
              <a:rPr lang="fr-FR" sz="1600" b="1" dirty="0" smtClean="0">
                <a:ea typeface="ＭＳ Ｐゴシック" pitchFamily="34" charset="-128"/>
              </a:rPr>
              <a:t>	</a:t>
            </a:r>
            <a:r>
              <a:rPr lang="fr-FR" sz="1600" b="1" dirty="0" err="1" smtClean="0">
                <a:ea typeface="ＭＳ Ｐゴシック" pitchFamily="34" charset="-128"/>
              </a:rPr>
              <a:t>Tasmanian</a:t>
            </a:r>
            <a:r>
              <a:rPr lang="fr-FR" sz="1600" b="1" dirty="0" smtClean="0">
                <a:ea typeface="ＭＳ Ｐゴシック" pitchFamily="34" charset="-128"/>
              </a:rPr>
              <a:t> Infection </a:t>
            </a:r>
            <a:r>
              <a:rPr lang="fr-FR" sz="1600" b="1" dirty="0" err="1" smtClean="0">
                <a:ea typeface="ＭＳ Ｐゴシック" pitchFamily="34" charset="-128"/>
              </a:rPr>
              <a:t>Prevention</a:t>
            </a:r>
            <a:r>
              <a:rPr lang="fr-FR" sz="1600" b="1" dirty="0" smtClean="0">
                <a:ea typeface="ＭＳ Ｐゴシック" pitchFamily="34" charset="-128"/>
              </a:rPr>
              <a:t> &amp; Control Unit (TIPCU)</a:t>
            </a:r>
          </a:p>
        </p:txBody>
      </p:sp>
      <p:sp>
        <p:nvSpPr>
          <p:cNvPr id="5" name="Title 1"/>
          <p:cNvSpPr txBox="1">
            <a:spLocks/>
          </p:cNvSpPr>
          <p:nvPr/>
        </p:nvSpPr>
        <p:spPr bwMode="auto">
          <a:xfrm>
            <a:off x="457200" y="1285875"/>
            <a:ext cx="6553200" cy="614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kumimoji="1" sz="4400" kern="1200">
                <a:solidFill>
                  <a:schemeClr val="tx1"/>
                </a:solidFill>
                <a:latin typeface="+mj-lt"/>
                <a:ea typeface="+mj-ea"/>
                <a:cs typeface="+mj-cs"/>
              </a:defRPr>
            </a:lvl1pPr>
            <a:lvl2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2pPr>
            <a:lvl3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3pPr>
            <a:lvl4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4pPr>
            <a:lvl5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5pPr>
            <a:lvl6pPr marL="457200" algn="ctr" defTabSz="457200" rtl="0" fontAlgn="base">
              <a:spcBef>
                <a:spcPct val="0"/>
              </a:spcBef>
              <a:spcAft>
                <a:spcPct val="0"/>
              </a:spcAft>
              <a:defRPr kumimoji="1" sz="4400">
                <a:solidFill>
                  <a:schemeClr val="tx1"/>
                </a:solidFill>
                <a:latin typeface="Arial" charset="0"/>
                <a:ea typeface="ＭＳ Ｐゴシック" pitchFamily="34" charset="-128"/>
              </a:defRPr>
            </a:lvl6pPr>
            <a:lvl7pPr marL="914400" algn="ctr" defTabSz="457200" rtl="0" fontAlgn="base">
              <a:spcBef>
                <a:spcPct val="0"/>
              </a:spcBef>
              <a:spcAft>
                <a:spcPct val="0"/>
              </a:spcAft>
              <a:defRPr kumimoji="1" sz="4400">
                <a:solidFill>
                  <a:schemeClr val="tx1"/>
                </a:solidFill>
                <a:latin typeface="Arial" charset="0"/>
                <a:ea typeface="ＭＳ Ｐゴシック" pitchFamily="34" charset="-128"/>
              </a:defRPr>
            </a:lvl7pPr>
            <a:lvl8pPr marL="1371600" algn="ctr" defTabSz="457200" rtl="0" fontAlgn="base">
              <a:spcBef>
                <a:spcPct val="0"/>
              </a:spcBef>
              <a:spcAft>
                <a:spcPct val="0"/>
              </a:spcAft>
              <a:defRPr kumimoji="1" sz="4400">
                <a:solidFill>
                  <a:schemeClr val="tx1"/>
                </a:solidFill>
                <a:latin typeface="Arial" charset="0"/>
                <a:ea typeface="ＭＳ Ｐゴシック" pitchFamily="34" charset="-128"/>
              </a:defRPr>
            </a:lvl8pPr>
            <a:lvl9pPr marL="1828800" algn="ctr" defTabSz="457200" rtl="0" fontAlgn="base">
              <a:spcBef>
                <a:spcPct val="0"/>
              </a:spcBef>
              <a:spcAft>
                <a:spcPct val="0"/>
              </a:spcAft>
              <a:defRPr kumimoji="1" sz="4400">
                <a:solidFill>
                  <a:schemeClr val="tx1"/>
                </a:solidFill>
                <a:latin typeface="Arial" charset="0"/>
                <a:ea typeface="ＭＳ Ｐゴシック" pitchFamily="34" charset="-128"/>
              </a:defRPr>
            </a:lvl9pPr>
          </a:lstStyle>
          <a:p>
            <a:pPr algn="l" eaLnBrk="1" hangingPunct="1"/>
            <a:r>
              <a:rPr lang="en-NZ" altLang="ja-JP" sz="3600" dirty="0" smtClean="0"/>
              <a:t>International approaches</a:t>
            </a:r>
            <a:endParaRPr lang="ja-JP" altLang="en-US" sz="36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7107" name="Content Placeholder 2"/>
          <p:cNvSpPr>
            <a:spLocks noGrp="1"/>
          </p:cNvSpPr>
          <p:nvPr>
            <p:ph idx="1"/>
          </p:nvPr>
        </p:nvSpPr>
        <p:spPr>
          <a:xfrm>
            <a:off x="533400" y="2379663"/>
            <a:ext cx="8229600" cy="3197225"/>
          </a:xfrm>
        </p:spPr>
        <p:txBody>
          <a:bodyPr/>
          <a:lstStyle/>
          <a:p>
            <a:pPr eaLnBrk="1" hangingPunct="1">
              <a:spcBef>
                <a:spcPts val="600"/>
              </a:spcBef>
              <a:spcAft>
                <a:spcPts val="600"/>
              </a:spcAft>
            </a:pPr>
            <a:r>
              <a:rPr lang="en-NZ" sz="2400" smtClean="0">
                <a:ea typeface="ＭＳ Ｐゴシック" pitchFamily="34" charset="-128"/>
              </a:rPr>
              <a:t>The SSII programme was initially trialled in eight development site DHBs from March – June 2013</a:t>
            </a:r>
          </a:p>
          <a:p>
            <a:pPr eaLnBrk="1" hangingPunct="1">
              <a:spcBef>
                <a:spcPts val="600"/>
              </a:spcBef>
              <a:spcAft>
                <a:spcPts val="600"/>
              </a:spcAft>
            </a:pPr>
            <a:r>
              <a:rPr lang="en-NZ" sz="2400" smtClean="0">
                <a:ea typeface="ＭＳ Ｐゴシック" pitchFamily="34" charset="-128"/>
              </a:rPr>
              <a:t>After the eight DHBs had tested, refined and improved the data collection processes, the programme was rolled out nationally in July 2013 using a ‘buddy’ system</a:t>
            </a:r>
          </a:p>
          <a:p>
            <a:pPr eaLnBrk="1" hangingPunct="1">
              <a:spcBef>
                <a:spcPts val="600"/>
              </a:spcBef>
              <a:spcAft>
                <a:spcPts val="600"/>
              </a:spcAft>
            </a:pPr>
            <a:r>
              <a:rPr lang="en-NZ" sz="2400" smtClean="0">
                <a:ea typeface="ＭＳ Ｐゴシック" pitchFamily="34" charset="-128"/>
              </a:rPr>
              <a:t>All 20 DHBs are now collecting data on hip and knee replacement procedures using consistent definitions</a:t>
            </a:r>
          </a:p>
          <a:p>
            <a:pPr eaLnBrk="1" hangingPunct="1">
              <a:spcBef>
                <a:spcPts val="600"/>
              </a:spcBef>
              <a:spcAft>
                <a:spcPts val="600"/>
              </a:spcAft>
            </a:pPr>
            <a:endParaRPr lang="en-NZ" sz="2400" smtClean="0">
              <a:ea typeface="ＭＳ Ｐゴシック" pitchFamily="34" charset="-128"/>
            </a:endParaRPr>
          </a:p>
          <a:p>
            <a:pPr eaLnBrk="1" hangingPunct="1">
              <a:spcBef>
                <a:spcPts val="600"/>
              </a:spcBef>
              <a:spcAft>
                <a:spcPts val="600"/>
              </a:spcAft>
            </a:pPr>
            <a:endParaRPr lang="en-NZ" sz="2400" smtClean="0">
              <a:ea typeface="ＭＳ Ｐゴシック" pitchFamily="34" charset="-128"/>
            </a:endParaRPr>
          </a:p>
          <a:p>
            <a:pPr eaLnBrk="1" hangingPunct="1">
              <a:spcBef>
                <a:spcPts val="600"/>
              </a:spcBef>
              <a:spcAft>
                <a:spcPts val="600"/>
              </a:spcAft>
            </a:pPr>
            <a:endParaRPr lang="en-NZ" sz="2400" smtClean="0">
              <a:ea typeface="ＭＳ Ｐゴシック" pitchFamily="34" charset="-128"/>
            </a:endParaRPr>
          </a:p>
          <a:p>
            <a:pPr eaLnBrk="1" hangingPunct="1">
              <a:spcBef>
                <a:spcPts val="600"/>
              </a:spcBef>
              <a:spcAft>
                <a:spcPts val="600"/>
              </a:spcAft>
            </a:pPr>
            <a:endParaRPr lang="ja-JP" altLang="en-US" sz="2400" smtClean="0"/>
          </a:p>
        </p:txBody>
      </p:sp>
      <p:sp>
        <p:nvSpPr>
          <p:cNvPr id="7" name="Title 1"/>
          <p:cNvSpPr txBox="1">
            <a:spLocks/>
          </p:cNvSpPr>
          <p:nvPr/>
        </p:nvSpPr>
        <p:spPr bwMode="auto">
          <a:xfrm>
            <a:off x="457200" y="1285875"/>
            <a:ext cx="6553200" cy="614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kumimoji="1" sz="4400" kern="1200">
                <a:solidFill>
                  <a:schemeClr val="tx1"/>
                </a:solidFill>
                <a:latin typeface="+mj-lt"/>
                <a:ea typeface="+mj-ea"/>
                <a:cs typeface="+mj-cs"/>
              </a:defRPr>
            </a:lvl1pPr>
            <a:lvl2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2pPr>
            <a:lvl3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3pPr>
            <a:lvl4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4pPr>
            <a:lvl5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5pPr>
            <a:lvl6pPr marL="457200" algn="ctr" defTabSz="457200" rtl="0" fontAlgn="base">
              <a:spcBef>
                <a:spcPct val="0"/>
              </a:spcBef>
              <a:spcAft>
                <a:spcPct val="0"/>
              </a:spcAft>
              <a:defRPr kumimoji="1" sz="4400">
                <a:solidFill>
                  <a:schemeClr val="tx1"/>
                </a:solidFill>
                <a:latin typeface="Arial" charset="0"/>
                <a:ea typeface="ＭＳ Ｐゴシック" pitchFamily="34" charset="-128"/>
              </a:defRPr>
            </a:lvl6pPr>
            <a:lvl7pPr marL="914400" algn="ctr" defTabSz="457200" rtl="0" fontAlgn="base">
              <a:spcBef>
                <a:spcPct val="0"/>
              </a:spcBef>
              <a:spcAft>
                <a:spcPct val="0"/>
              </a:spcAft>
              <a:defRPr kumimoji="1" sz="4400">
                <a:solidFill>
                  <a:schemeClr val="tx1"/>
                </a:solidFill>
                <a:latin typeface="Arial" charset="0"/>
                <a:ea typeface="ＭＳ Ｐゴシック" pitchFamily="34" charset="-128"/>
              </a:defRPr>
            </a:lvl7pPr>
            <a:lvl8pPr marL="1371600" algn="ctr" defTabSz="457200" rtl="0" fontAlgn="base">
              <a:spcBef>
                <a:spcPct val="0"/>
              </a:spcBef>
              <a:spcAft>
                <a:spcPct val="0"/>
              </a:spcAft>
              <a:defRPr kumimoji="1" sz="4400">
                <a:solidFill>
                  <a:schemeClr val="tx1"/>
                </a:solidFill>
                <a:latin typeface="Arial" charset="0"/>
                <a:ea typeface="ＭＳ Ｐゴシック" pitchFamily="34" charset="-128"/>
              </a:defRPr>
            </a:lvl8pPr>
            <a:lvl9pPr marL="1828800" algn="ctr" defTabSz="457200" rtl="0" fontAlgn="base">
              <a:spcBef>
                <a:spcPct val="0"/>
              </a:spcBef>
              <a:spcAft>
                <a:spcPct val="0"/>
              </a:spcAft>
              <a:defRPr kumimoji="1" sz="4400">
                <a:solidFill>
                  <a:schemeClr val="tx1"/>
                </a:solidFill>
                <a:latin typeface="Arial" charset="0"/>
                <a:ea typeface="ＭＳ Ｐゴシック" pitchFamily="34" charset="-128"/>
              </a:defRPr>
            </a:lvl9pPr>
          </a:lstStyle>
          <a:p>
            <a:pPr algn="l" eaLnBrk="1" hangingPunct="1"/>
            <a:r>
              <a:rPr lang="en-NZ" altLang="ja-JP" sz="3600" dirty="0" smtClean="0"/>
              <a:t>DHB engagement</a:t>
            </a:r>
            <a:endParaRPr lang="ja-JP" altLang="en-US" sz="36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9154" name="Picture 5" descr="HQSC-Powerpoint-slides-d2.pdf"/>
          <p:cNvPicPr>
            <a:picLocks noChangeAspect="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49156" name="Content Placeholder 2"/>
          <p:cNvSpPr>
            <a:spLocks noGrp="1"/>
          </p:cNvSpPr>
          <p:nvPr>
            <p:ph idx="1"/>
          </p:nvPr>
        </p:nvSpPr>
        <p:spPr>
          <a:xfrm>
            <a:off x="338138" y="2262188"/>
            <a:ext cx="8229600" cy="3195637"/>
          </a:xfrm>
        </p:spPr>
        <p:txBody>
          <a:bodyPr/>
          <a:lstStyle/>
          <a:p>
            <a:pPr eaLnBrk="1" hangingPunct="1">
              <a:lnSpc>
                <a:spcPct val="90000"/>
              </a:lnSpc>
              <a:spcBef>
                <a:spcPts val="600"/>
              </a:spcBef>
              <a:spcAft>
                <a:spcPts val="600"/>
              </a:spcAft>
            </a:pPr>
            <a:r>
              <a:rPr lang="en-NZ" sz="2000" b="1" smtClean="0">
                <a:ea typeface="ＭＳ Ｐゴシック" pitchFamily="34" charset="-128"/>
              </a:rPr>
              <a:t>Nationally</a:t>
            </a:r>
            <a:r>
              <a:rPr lang="en-NZ" sz="2000" smtClean="0">
                <a:ea typeface="ＭＳ Ｐゴシック" pitchFamily="34" charset="-128"/>
              </a:rPr>
              <a:t>: to measure the burden of SSIs, understand trends and support evaluation of interventions; evaluate and support SSI reduction initiatives and policies on prevention and control of SSI;</a:t>
            </a:r>
          </a:p>
          <a:p>
            <a:pPr eaLnBrk="1" hangingPunct="1">
              <a:lnSpc>
                <a:spcPct val="90000"/>
              </a:lnSpc>
              <a:spcBef>
                <a:spcPts val="600"/>
              </a:spcBef>
              <a:spcAft>
                <a:spcPts val="600"/>
              </a:spcAft>
            </a:pPr>
            <a:r>
              <a:rPr lang="en-NZ" sz="2000" b="1" smtClean="0">
                <a:ea typeface="ＭＳ Ｐゴシック" pitchFamily="34" charset="-128"/>
              </a:rPr>
              <a:t>Regionally:</a:t>
            </a:r>
            <a:r>
              <a:rPr lang="en-NZ" sz="2000" smtClean="0">
                <a:ea typeface="ＭＳ Ｐゴシック" pitchFamily="34" charset="-128"/>
              </a:rPr>
              <a:t> to enable consistent data collection and reporting with opportunities for sharing of best practice and lessons learned; </a:t>
            </a:r>
          </a:p>
          <a:p>
            <a:pPr eaLnBrk="1" hangingPunct="1">
              <a:lnSpc>
                <a:spcPct val="90000"/>
              </a:lnSpc>
              <a:spcBef>
                <a:spcPts val="600"/>
              </a:spcBef>
              <a:spcAft>
                <a:spcPts val="600"/>
              </a:spcAft>
            </a:pPr>
            <a:r>
              <a:rPr lang="en-NZ" sz="2000" b="1" smtClean="0">
                <a:ea typeface="ＭＳ Ｐゴシック" pitchFamily="34" charset="-128"/>
              </a:rPr>
              <a:t>Locally</a:t>
            </a:r>
            <a:r>
              <a:rPr lang="en-NZ" sz="2000" smtClean="0">
                <a:ea typeface="ＭＳ Ｐゴシック" pitchFamily="34" charset="-128"/>
              </a:rPr>
              <a:t>: improving quality, data transparency and reliability; more accurate and timely feedback to clinicians supporting improved practice, reduced infection rates and better patient outcomes</a:t>
            </a:r>
            <a:endParaRPr lang="ja-JP" altLang="en-US" sz="2000" smtClean="0"/>
          </a:p>
        </p:txBody>
      </p:sp>
      <p:sp>
        <p:nvSpPr>
          <p:cNvPr id="5" name="Title 1"/>
          <p:cNvSpPr txBox="1">
            <a:spLocks/>
          </p:cNvSpPr>
          <p:nvPr/>
        </p:nvSpPr>
        <p:spPr bwMode="auto">
          <a:xfrm>
            <a:off x="457200" y="1285875"/>
            <a:ext cx="6553200" cy="614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kumimoji="1" sz="4400" kern="1200">
                <a:solidFill>
                  <a:schemeClr val="tx1"/>
                </a:solidFill>
                <a:latin typeface="+mj-lt"/>
                <a:ea typeface="+mj-ea"/>
                <a:cs typeface="+mj-cs"/>
              </a:defRPr>
            </a:lvl1pPr>
            <a:lvl2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2pPr>
            <a:lvl3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3pPr>
            <a:lvl4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4pPr>
            <a:lvl5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5pPr>
            <a:lvl6pPr marL="457200" algn="ctr" defTabSz="457200" rtl="0" fontAlgn="base">
              <a:spcBef>
                <a:spcPct val="0"/>
              </a:spcBef>
              <a:spcAft>
                <a:spcPct val="0"/>
              </a:spcAft>
              <a:defRPr kumimoji="1" sz="4400">
                <a:solidFill>
                  <a:schemeClr val="tx1"/>
                </a:solidFill>
                <a:latin typeface="Arial" charset="0"/>
                <a:ea typeface="ＭＳ Ｐゴシック" pitchFamily="34" charset="-128"/>
              </a:defRPr>
            </a:lvl6pPr>
            <a:lvl7pPr marL="914400" algn="ctr" defTabSz="457200" rtl="0" fontAlgn="base">
              <a:spcBef>
                <a:spcPct val="0"/>
              </a:spcBef>
              <a:spcAft>
                <a:spcPct val="0"/>
              </a:spcAft>
              <a:defRPr kumimoji="1" sz="4400">
                <a:solidFill>
                  <a:schemeClr val="tx1"/>
                </a:solidFill>
                <a:latin typeface="Arial" charset="0"/>
                <a:ea typeface="ＭＳ Ｐゴシック" pitchFamily="34" charset="-128"/>
              </a:defRPr>
            </a:lvl7pPr>
            <a:lvl8pPr marL="1371600" algn="ctr" defTabSz="457200" rtl="0" fontAlgn="base">
              <a:spcBef>
                <a:spcPct val="0"/>
              </a:spcBef>
              <a:spcAft>
                <a:spcPct val="0"/>
              </a:spcAft>
              <a:defRPr kumimoji="1" sz="4400">
                <a:solidFill>
                  <a:schemeClr val="tx1"/>
                </a:solidFill>
                <a:latin typeface="Arial" charset="0"/>
                <a:ea typeface="ＭＳ Ｐゴシック" pitchFamily="34" charset="-128"/>
              </a:defRPr>
            </a:lvl8pPr>
            <a:lvl9pPr marL="1828800" algn="ctr" defTabSz="457200" rtl="0" fontAlgn="base">
              <a:spcBef>
                <a:spcPct val="0"/>
              </a:spcBef>
              <a:spcAft>
                <a:spcPct val="0"/>
              </a:spcAft>
              <a:defRPr kumimoji="1" sz="4400">
                <a:solidFill>
                  <a:schemeClr val="tx1"/>
                </a:solidFill>
                <a:latin typeface="Arial" charset="0"/>
                <a:ea typeface="ＭＳ Ｐゴシック" pitchFamily="34" charset="-128"/>
              </a:defRPr>
            </a:lvl9pPr>
          </a:lstStyle>
          <a:p>
            <a:pPr algn="l" eaLnBrk="1" hangingPunct="1"/>
            <a:r>
              <a:rPr lang="en-NZ" altLang="ja-JP" sz="3600" dirty="0" smtClean="0"/>
              <a:t>National, regional &amp; local focus</a:t>
            </a:r>
            <a:endParaRPr lang="ja-JP" altLang="en-US" sz="3600" dirty="0" smtClean="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350838" y="2371725"/>
            <a:ext cx="8229600" cy="3611563"/>
          </a:xfrm>
        </p:spPr>
        <p:txBody>
          <a:bodyPr rtlCol="0">
            <a:normAutofit/>
          </a:bodyPr>
          <a:lstStyle/>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en-NZ" sz="24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ja-JP" altLang="en-US" sz="2400" dirty="0"/>
          </a:p>
        </p:txBody>
      </p:sp>
      <p:grpSp>
        <p:nvGrpSpPr>
          <p:cNvPr id="51204" name="Group 40"/>
          <p:cNvGrpSpPr>
            <a:grpSpLocks/>
          </p:cNvGrpSpPr>
          <p:nvPr/>
        </p:nvGrpSpPr>
        <p:grpSpPr bwMode="auto">
          <a:xfrm>
            <a:off x="1093788" y="2044700"/>
            <a:ext cx="7386637" cy="4000500"/>
            <a:chOff x="1254729" y="2318525"/>
            <a:chExt cx="7622571" cy="3971221"/>
          </a:xfrm>
        </p:grpSpPr>
        <p:grpSp>
          <p:nvGrpSpPr>
            <p:cNvPr id="51205" name="Group 79"/>
            <p:cNvGrpSpPr>
              <a:grpSpLocks/>
            </p:cNvGrpSpPr>
            <p:nvPr/>
          </p:nvGrpSpPr>
          <p:grpSpPr bwMode="auto">
            <a:xfrm>
              <a:off x="2345306" y="2318525"/>
              <a:ext cx="6531994" cy="3971221"/>
              <a:chOff x="1057266" y="1417240"/>
              <a:chExt cx="7229484" cy="4688287"/>
            </a:xfrm>
          </p:grpSpPr>
          <p:sp>
            <p:nvSpPr>
              <p:cNvPr id="9" name="Rectangle 72"/>
              <p:cNvSpPr>
                <a:spLocks noChangeArrowheads="1"/>
              </p:cNvSpPr>
              <p:nvPr/>
            </p:nvSpPr>
            <p:spPr bwMode="auto">
              <a:xfrm>
                <a:off x="4629425" y="1458678"/>
                <a:ext cx="1161776" cy="665397"/>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fontAlgn="auto">
                  <a:spcBef>
                    <a:spcPts val="0"/>
                  </a:spcBef>
                  <a:spcAft>
                    <a:spcPts val="0"/>
                  </a:spcAft>
                  <a:defRPr/>
                </a:pPr>
                <a:endParaRPr lang="en-US" sz="1800">
                  <a:solidFill>
                    <a:srgbClr val="000000"/>
                  </a:solidFill>
                  <a:latin typeface="Arial" charset="0"/>
                  <a:cs typeface="Arial" charset="0"/>
                </a:endParaRPr>
              </a:p>
            </p:txBody>
          </p:sp>
          <p:sp>
            <p:nvSpPr>
              <p:cNvPr id="10" name="Rectangle 72"/>
              <p:cNvSpPr>
                <a:spLocks noChangeArrowheads="1"/>
              </p:cNvSpPr>
              <p:nvPr/>
            </p:nvSpPr>
            <p:spPr bwMode="auto">
              <a:xfrm>
                <a:off x="3467375" y="1458678"/>
                <a:ext cx="1161776" cy="665397"/>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fontAlgn="auto">
                  <a:spcBef>
                    <a:spcPts val="0"/>
                  </a:spcBef>
                  <a:spcAft>
                    <a:spcPts val="0"/>
                  </a:spcAft>
                  <a:defRPr/>
                </a:pPr>
                <a:endParaRPr lang="en-US" sz="1800">
                  <a:solidFill>
                    <a:srgbClr val="000000"/>
                  </a:solidFill>
                  <a:latin typeface="Arial" charset="0"/>
                  <a:cs typeface="Arial" charset="0"/>
                </a:endParaRPr>
              </a:p>
            </p:txBody>
          </p:sp>
          <p:sp>
            <p:nvSpPr>
              <p:cNvPr id="11" name="Rectangle 72"/>
              <p:cNvSpPr>
                <a:spLocks noChangeArrowheads="1"/>
              </p:cNvSpPr>
              <p:nvPr/>
            </p:nvSpPr>
            <p:spPr bwMode="auto">
              <a:xfrm>
                <a:off x="2295800" y="1458678"/>
                <a:ext cx="1161776" cy="665397"/>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fontAlgn="auto">
                  <a:spcBef>
                    <a:spcPts val="0"/>
                  </a:spcBef>
                  <a:spcAft>
                    <a:spcPts val="0"/>
                  </a:spcAft>
                  <a:defRPr/>
                </a:pPr>
                <a:endParaRPr lang="en-US" sz="1800">
                  <a:solidFill>
                    <a:srgbClr val="000000"/>
                  </a:solidFill>
                  <a:latin typeface="Arial" charset="0"/>
                  <a:cs typeface="Arial" charset="0"/>
                </a:endParaRPr>
              </a:p>
            </p:txBody>
          </p:sp>
          <p:sp>
            <p:nvSpPr>
              <p:cNvPr id="12" name="Rectangle 72"/>
              <p:cNvSpPr>
                <a:spLocks noChangeArrowheads="1"/>
              </p:cNvSpPr>
              <p:nvPr/>
            </p:nvSpPr>
            <p:spPr bwMode="auto">
              <a:xfrm>
                <a:off x="1124225" y="1458678"/>
                <a:ext cx="1161776" cy="665397"/>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fontAlgn="auto">
                  <a:spcBef>
                    <a:spcPts val="0"/>
                  </a:spcBef>
                  <a:spcAft>
                    <a:spcPts val="0"/>
                  </a:spcAft>
                  <a:defRPr/>
                </a:pPr>
                <a:endParaRPr lang="en-US" sz="1800">
                  <a:solidFill>
                    <a:srgbClr val="000000"/>
                  </a:solidFill>
                  <a:latin typeface="Arial" charset="0"/>
                  <a:cs typeface="Arial" charset="0"/>
                </a:endParaRPr>
              </a:p>
            </p:txBody>
          </p:sp>
          <p:grpSp>
            <p:nvGrpSpPr>
              <p:cNvPr id="51219" name="Group 59"/>
              <p:cNvGrpSpPr>
                <a:grpSpLocks/>
              </p:cNvGrpSpPr>
              <p:nvPr/>
            </p:nvGrpSpPr>
            <p:grpSpPr bwMode="auto">
              <a:xfrm>
                <a:off x="1220636" y="1658475"/>
                <a:ext cx="6806671" cy="4005865"/>
                <a:chOff x="1041" y="1190"/>
                <a:chExt cx="4213" cy="2726"/>
              </a:xfrm>
            </p:grpSpPr>
            <p:sp>
              <p:nvSpPr>
                <p:cNvPr id="31" name="Oval 61"/>
                <p:cNvSpPr>
                  <a:spLocks noChangeArrowheads="1"/>
                </p:cNvSpPr>
                <p:nvPr/>
              </p:nvSpPr>
              <p:spPr bwMode="blackWhite">
                <a:xfrm>
                  <a:off x="3027" y="1805"/>
                  <a:ext cx="1697" cy="1901"/>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lIns="0" tIns="0" rIns="0" bIns="0" anchor="ctr"/>
                <a:lstStyle>
                  <a:lvl1pPr defTabSz="1042988">
                    <a:defRPr sz="2400">
                      <a:solidFill>
                        <a:schemeClr val="tx1"/>
                      </a:solidFill>
                      <a:latin typeface="Times New Roman" charset="0"/>
                      <a:ea typeface="ＭＳ Ｐゴシック" charset="-128"/>
                    </a:defRPr>
                  </a:lvl1pPr>
                  <a:lvl2pPr marL="37931725" indent="-37474525" defTabSz="1042988">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fontAlgn="auto">
                    <a:spcBef>
                      <a:spcPct val="50000"/>
                    </a:spcBef>
                    <a:spcAft>
                      <a:spcPts val="0"/>
                    </a:spcAft>
                    <a:defRPr/>
                  </a:pPr>
                  <a:r>
                    <a:rPr lang="en-GB" sz="1200" b="1" dirty="0">
                      <a:solidFill>
                        <a:schemeClr val="tx2"/>
                      </a:solidFill>
                      <a:latin typeface="Arial" charset="0"/>
                      <a:cs typeface="Arial" charset="0"/>
                    </a:rPr>
                    <a:t>Clinically Driven, Evidence Based and Improvement Focussed</a:t>
                  </a:r>
                  <a:endParaRPr lang="en-AU" sz="1200" b="1" dirty="0">
                    <a:solidFill>
                      <a:schemeClr val="tx2"/>
                    </a:solidFill>
                    <a:latin typeface="Arial" charset="0"/>
                    <a:cs typeface="Arial" charset="0"/>
                  </a:endParaRPr>
                </a:p>
              </p:txBody>
            </p:sp>
            <p:sp>
              <p:nvSpPr>
                <p:cNvPr id="51252" name="Text Box 75"/>
                <p:cNvSpPr txBox="1">
                  <a:spLocks noChangeArrowheads="1"/>
                </p:cNvSpPr>
                <p:nvPr/>
              </p:nvSpPr>
              <p:spPr bwMode="auto">
                <a:xfrm>
                  <a:off x="4805" y="3020"/>
                  <a:ext cx="449" cy="243"/>
                </a:xfrm>
                <a:prstGeom prst="rect">
                  <a:avLst/>
                </a:prstGeom>
                <a:noFill/>
                <a:ln w="9525">
                  <a:noFill/>
                  <a:miter lim="800000"/>
                  <a:headEnd/>
                  <a:tailEnd/>
                </a:ln>
              </p:spPr>
              <p:txBody>
                <a:bodyPr lIns="0" tIns="0" rIns="0" bIns="0">
                  <a:spAutoFit/>
                </a:bodyPr>
                <a:lstStyle/>
                <a:p>
                  <a:pPr algn="ctr">
                    <a:spcBef>
                      <a:spcPct val="50000"/>
                    </a:spcBef>
                  </a:pPr>
                  <a:r>
                    <a:rPr lang="en-GB" altLang="en-US" sz="1000">
                      <a:solidFill>
                        <a:srgbClr val="FFFFFF"/>
                      </a:solidFill>
                      <a:cs typeface="Arial" charset="0"/>
                    </a:rPr>
                    <a:t>5  </a:t>
                  </a:r>
                  <a:br>
                    <a:rPr lang="en-GB" altLang="en-US" sz="1000">
                      <a:solidFill>
                        <a:srgbClr val="FFFFFF"/>
                      </a:solidFill>
                      <a:cs typeface="Arial" charset="0"/>
                    </a:rPr>
                  </a:br>
                  <a:r>
                    <a:rPr lang="en-GB" altLang="en-US" sz="1000">
                      <a:solidFill>
                        <a:srgbClr val="FFFFFF"/>
                      </a:solidFill>
                      <a:cs typeface="Arial" charset="0"/>
                    </a:rPr>
                    <a:t>Win work</a:t>
                  </a:r>
                </a:p>
              </p:txBody>
            </p:sp>
            <p:sp>
              <p:nvSpPr>
                <p:cNvPr id="51253" name="Text Box 76"/>
                <p:cNvSpPr txBox="1">
                  <a:spLocks noChangeArrowheads="1"/>
                </p:cNvSpPr>
                <p:nvPr/>
              </p:nvSpPr>
              <p:spPr bwMode="auto">
                <a:xfrm>
                  <a:off x="3663" y="3795"/>
                  <a:ext cx="796" cy="121"/>
                </a:xfrm>
                <a:prstGeom prst="rect">
                  <a:avLst/>
                </a:prstGeom>
                <a:noFill/>
                <a:ln w="9525">
                  <a:noFill/>
                  <a:miter lim="800000"/>
                  <a:headEnd/>
                  <a:tailEnd/>
                </a:ln>
              </p:spPr>
              <p:txBody>
                <a:bodyPr lIns="0" tIns="0" rIns="0" bIns="0">
                  <a:spAutoFit/>
                </a:bodyPr>
                <a:lstStyle/>
                <a:p>
                  <a:pPr algn="ctr">
                    <a:spcBef>
                      <a:spcPct val="50000"/>
                    </a:spcBef>
                  </a:pPr>
                  <a:r>
                    <a:rPr lang="en-GB" altLang="en-US" sz="1000">
                      <a:solidFill>
                        <a:srgbClr val="FFFFFF"/>
                      </a:solidFill>
                      <a:cs typeface="Arial" charset="0"/>
                    </a:rPr>
                    <a:t>Do</a:t>
                  </a:r>
                </a:p>
              </p:txBody>
            </p:sp>
            <p:sp>
              <p:nvSpPr>
                <p:cNvPr id="51254" name="Text Box 77"/>
                <p:cNvSpPr txBox="1">
                  <a:spLocks noChangeArrowheads="1"/>
                </p:cNvSpPr>
                <p:nvPr/>
              </p:nvSpPr>
              <p:spPr bwMode="auto">
                <a:xfrm>
                  <a:off x="1041" y="1190"/>
                  <a:ext cx="633" cy="134"/>
                </a:xfrm>
                <a:prstGeom prst="rect">
                  <a:avLst/>
                </a:prstGeom>
                <a:noFill/>
                <a:ln w="9525">
                  <a:noFill/>
                  <a:miter lim="800000"/>
                  <a:headEnd/>
                  <a:tailEnd/>
                </a:ln>
              </p:spPr>
              <p:txBody>
                <a:bodyPr lIns="0" tIns="0" rIns="0" bIns="0">
                  <a:spAutoFit/>
                </a:bodyPr>
                <a:lstStyle/>
                <a:p>
                  <a:pPr algn="ctr">
                    <a:spcBef>
                      <a:spcPct val="50000"/>
                    </a:spcBef>
                  </a:pPr>
                  <a:r>
                    <a:rPr lang="en-GB" altLang="en-US" sz="1100" b="1">
                      <a:solidFill>
                        <a:srgbClr val="FFFFFF"/>
                      </a:solidFill>
                      <a:cs typeface="Arial" charset="0"/>
                    </a:rPr>
                    <a:t>Assess</a:t>
                  </a:r>
                </a:p>
              </p:txBody>
            </p:sp>
            <p:sp>
              <p:nvSpPr>
                <p:cNvPr id="51255" name="Text Box 79"/>
                <p:cNvSpPr txBox="1">
                  <a:spLocks noChangeArrowheads="1"/>
                </p:cNvSpPr>
                <p:nvPr/>
              </p:nvSpPr>
              <p:spPr bwMode="auto">
                <a:xfrm rot="5400000">
                  <a:off x="4505" y="2153"/>
                  <a:ext cx="1140" cy="260"/>
                </a:xfrm>
                <a:prstGeom prst="rect">
                  <a:avLst/>
                </a:prstGeom>
                <a:noFill/>
                <a:ln w="9525">
                  <a:noFill/>
                  <a:miter lim="800000"/>
                  <a:headEnd/>
                  <a:tailEnd/>
                </a:ln>
              </p:spPr>
              <p:txBody>
                <a:bodyPr lIns="0" tIns="0" rIns="0" bIns="0">
                  <a:spAutoFit/>
                </a:bodyPr>
                <a:lstStyle/>
                <a:p>
                  <a:pPr algn="ctr">
                    <a:lnSpc>
                      <a:spcPct val="80000"/>
                    </a:lnSpc>
                  </a:pPr>
                  <a:r>
                    <a:rPr lang="en-GB" altLang="en-US" sz="1000">
                      <a:solidFill>
                        <a:srgbClr val="FFFFFF"/>
                      </a:solidFill>
                      <a:cs typeface="Arial" charset="0"/>
                    </a:rPr>
                    <a:t>4 Collaborate to </a:t>
                  </a:r>
                  <a:br>
                    <a:rPr lang="en-GB" altLang="en-US" sz="1000">
                      <a:solidFill>
                        <a:srgbClr val="FFFFFF"/>
                      </a:solidFill>
                      <a:cs typeface="Arial" charset="0"/>
                    </a:rPr>
                  </a:br>
                  <a:r>
                    <a:rPr lang="en-GB" altLang="en-US" sz="1000">
                      <a:solidFill>
                        <a:srgbClr val="FFFFFF"/>
                      </a:solidFill>
                      <a:cs typeface="Arial" charset="0"/>
                    </a:rPr>
                    <a:t>find inspiring </a:t>
                  </a:r>
                  <a:br>
                    <a:rPr lang="en-GB" altLang="en-US" sz="1000">
                      <a:solidFill>
                        <a:srgbClr val="FFFFFF"/>
                      </a:solidFill>
                      <a:cs typeface="Arial" charset="0"/>
                    </a:rPr>
                  </a:br>
                  <a:r>
                    <a:rPr lang="en-GB" altLang="en-US" sz="1000">
                      <a:solidFill>
                        <a:srgbClr val="FFFFFF"/>
                      </a:solidFill>
                      <a:cs typeface="Arial" charset="0"/>
                    </a:rPr>
                    <a:t>answers</a:t>
                  </a:r>
                </a:p>
              </p:txBody>
            </p:sp>
            <p:sp>
              <p:nvSpPr>
                <p:cNvPr id="51256" name="Text Box 80"/>
                <p:cNvSpPr txBox="1">
                  <a:spLocks noChangeArrowheads="1"/>
                </p:cNvSpPr>
                <p:nvPr/>
              </p:nvSpPr>
              <p:spPr bwMode="auto">
                <a:xfrm>
                  <a:off x="2277" y="1683"/>
                  <a:ext cx="640" cy="121"/>
                </a:xfrm>
                <a:prstGeom prst="rect">
                  <a:avLst/>
                </a:prstGeom>
                <a:noFill/>
                <a:ln w="9525">
                  <a:noFill/>
                  <a:miter lim="800000"/>
                  <a:headEnd/>
                  <a:tailEnd/>
                </a:ln>
              </p:spPr>
              <p:txBody>
                <a:bodyPr lIns="0" tIns="0" rIns="0" bIns="0">
                  <a:spAutoFit/>
                </a:bodyPr>
                <a:lstStyle/>
                <a:p>
                  <a:pPr algn="ctr">
                    <a:spcBef>
                      <a:spcPct val="50000"/>
                    </a:spcBef>
                  </a:pPr>
                  <a:r>
                    <a:rPr lang="en-GB" altLang="en-US" sz="1000">
                      <a:solidFill>
                        <a:schemeClr val="bg1"/>
                      </a:solidFill>
                      <a:cs typeface="Arial" charset="0"/>
                    </a:rPr>
                    <a:t>1 Identify issue</a:t>
                  </a:r>
                </a:p>
              </p:txBody>
            </p:sp>
            <p:sp>
              <p:nvSpPr>
                <p:cNvPr id="51257" name="Text Box 89"/>
                <p:cNvSpPr txBox="1">
                  <a:spLocks noChangeArrowheads="1"/>
                </p:cNvSpPr>
                <p:nvPr/>
              </p:nvSpPr>
              <p:spPr bwMode="auto">
                <a:xfrm>
                  <a:off x="2696" y="3483"/>
                  <a:ext cx="661" cy="122"/>
                </a:xfrm>
                <a:prstGeom prst="rect">
                  <a:avLst/>
                </a:prstGeom>
                <a:noFill/>
                <a:ln w="9525">
                  <a:noFill/>
                  <a:miter lim="800000"/>
                  <a:headEnd/>
                  <a:tailEnd/>
                </a:ln>
              </p:spPr>
              <p:txBody>
                <a:bodyPr lIns="0" tIns="0" rIns="0" bIns="0">
                  <a:spAutoFit/>
                </a:bodyPr>
                <a:lstStyle/>
                <a:p>
                  <a:pPr algn="ctr">
                    <a:spcBef>
                      <a:spcPct val="50000"/>
                    </a:spcBef>
                  </a:pPr>
                  <a:r>
                    <a:rPr lang="en-GB" altLang="en-US" sz="1000">
                      <a:solidFill>
                        <a:srgbClr val="FFFFFF"/>
                      </a:solidFill>
                      <a:cs typeface="Arial" charset="0"/>
                    </a:rPr>
                    <a:t>Study</a:t>
                  </a:r>
                </a:p>
              </p:txBody>
            </p:sp>
            <p:sp>
              <p:nvSpPr>
                <p:cNvPr id="51258" name="Text Box 90"/>
                <p:cNvSpPr txBox="1">
                  <a:spLocks noChangeArrowheads="1"/>
                </p:cNvSpPr>
                <p:nvPr/>
              </p:nvSpPr>
              <p:spPr bwMode="auto">
                <a:xfrm>
                  <a:off x="2341" y="2477"/>
                  <a:ext cx="525" cy="121"/>
                </a:xfrm>
                <a:prstGeom prst="rect">
                  <a:avLst/>
                </a:prstGeom>
                <a:noFill/>
                <a:ln w="9525">
                  <a:noFill/>
                  <a:miter lim="800000"/>
                  <a:headEnd/>
                  <a:tailEnd/>
                </a:ln>
              </p:spPr>
              <p:txBody>
                <a:bodyPr lIns="0" tIns="0" rIns="0" bIns="0">
                  <a:spAutoFit/>
                </a:bodyPr>
                <a:lstStyle/>
                <a:p>
                  <a:pPr algn="ctr">
                    <a:spcBef>
                      <a:spcPct val="50000"/>
                    </a:spcBef>
                  </a:pPr>
                  <a:r>
                    <a:rPr lang="en-GB" altLang="en-US" sz="1000">
                      <a:solidFill>
                        <a:srgbClr val="FFFFFF"/>
                      </a:solidFill>
                      <a:cs typeface="Arial" charset="0"/>
                    </a:rPr>
                    <a:t>Act</a:t>
                  </a:r>
                </a:p>
              </p:txBody>
            </p:sp>
          </p:grpSp>
          <p:sp>
            <p:nvSpPr>
              <p:cNvPr id="51220" name="Text Box 77"/>
              <p:cNvSpPr txBox="1">
                <a:spLocks noChangeArrowheads="1"/>
              </p:cNvSpPr>
              <p:nvPr/>
            </p:nvSpPr>
            <p:spPr bwMode="auto">
              <a:xfrm>
                <a:off x="2391828" y="1659096"/>
                <a:ext cx="1017242" cy="197206"/>
              </a:xfrm>
              <a:prstGeom prst="rect">
                <a:avLst/>
              </a:prstGeom>
              <a:noFill/>
              <a:ln w="9525">
                <a:noFill/>
                <a:miter lim="800000"/>
                <a:headEnd/>
                <a:tailEnd/>
              </a:ln>
            </p:spPr>
            <p:txBody>
              <a:bodyPr lIns="0" tIns="0" rIns="0" bIns="0">
                <a:spAutoFit/>
              </a:bodyPr>
              <a:lstStyle/>
              <a:p>
                <a:pPr algn="ctr">
                  <a:spcBef>
                    <a:spcPct val="50000"/>
                  </a:spcBef>
                </a:pPr>
                <a:r>
                  <a:rPr lang="en-GB" altLang="en-US" sz="1100" b="1">
                    <a:solidFill>
                      <a:srgbClr val="FFFFFF"/>
                    </a:solidFill>
                    <a:cs typeface="Arial" charset="0"/>
                  </a:rPr>
                  <a:t>Design</a:t>
                </a:r>
              </a:p>
            </p:txBody>
          </p:sp>
          <p:sp>
            <p:nvSpPr>
              <p:cNvPr id="51221" name="Text Box 77"/>
              <p:cNvSpPr txBox="1">
                <a:spLocks noChangeArrowheads="1"/>
              </p:cNvSpPr>
              <p:nvPr/>
            </p:nvSpPr>
            <p:spPr bwMode="auto">
              <a:xfrm>
                <a:off x="3534185" y="1659096"/>
                <a:ext cx="1017241" cy="197206"/>
              </a:xfrm>
              <a:prstGeom prst="rect">
                <a:avLst/>
              </a:prstGeom>
              <a:noFill/>
              <a:ln w="9525">
                <a:noFill/>
                <a:miter lim="800000"/>
                <a:headEnd/>
                <a:tailEnd/>
              </a:ln>
            </p:spPr>
            <p:txBody>
              <a:bodyPr lIns="0" tIns="0" rIns="0" bIns="0">
                <a:spAutoFit/>
              </a:bodyPr>
              <a:lstStyle/>
              <a:p>
                <a:pPr algn="ctr">
                  <a:spcBef>
                    <a:spcPct val="50000"/>
                  </a:spcBef>
                </a:pPr>
                <a:r>
                  <a:rPr lang="en-GB" altLang="en-US" sz="1100" b="1">
                    <a:solidFill>
                      <a:srgbClr val="FFFFFF"/>
                    </a:solidFill>
                    <a:cs typeface="Arial" charset="0"/>
                  </a:rPr>
                  <a:t>Construct</a:t>
                </a:r>
              </a:p>
            </p:txBody>
          </p:sp>
          <p:sp>
            <p:nvSpPr>
              <p:cNvPr id="51222" name="Text Box 77"/>
              <p:cNvSpPr txBox="1">
                <a:spLocks noChangeArrowheads="1"/>
              </p:cNvSpPr>
              <p:nvPr/>
            </p:nvSpPr>
            <p:spPr bwMode="auto">
              <a:xfrm>
                <a:off x="4734566" y="1647933"/>
                <a:ext cx="1019054" cy="197206"/>
              </a:xfrm>
              <a:prstGeom prst="rect">
                <a:avLst/>
              </a:prstGeom>
              <a:noFill/>
              <a:ln w="9525">
                <a:noFill/>
                <a:miter lim="800000"/>
                <a:headEnd/>
                <a:tailEnd/>
              </a:ln>
            </p:spPr>
            <p:txBody>
              <a:bodyPr lIns="0" tIns="0" rIns="0" bIns="0">
                <a:spAutoFit/>
              </a:bodyPr>
              <a:lstStyle/>
              <a:p>
                <a:pPr algn="ctr">
                  <a:spcBef>
                    <a:spcPct val="50000"/>
                  </a:spcBef>
                </a:pPr>
                <a:r>
                  <a:rPr lang="en-GB" altLang="en-US" sz="1100" b="1">
                    <a:solidFill>
                      <a:srgbClr val="FFFFFF"/>
                    </a:solidFill>
                    <a:cs typeface="Arial" charset="0"/>
                  </a:rPr>
                  <a:t>Implement</a:t>
                </a:r>
              </a:p>
            </p:txBody>
          </p:sp>
          <p:grpSp>
            <p:nvGrpSpPr>
              <p:cNvPr id="51223" name="Group 57"/>
              <p:cNvGrpSpPr>
                <a:grpSpLocks/>
              </p:cNvGrpSpPr>
              <p:nvPr/>
            </p:nvGrpSpPr>
            <p:grpSpPr bwMode="auto">
              <a:xfrm>
                <a:off x="5089525" y="1465263"/>
                <a:ext cx="3132138" cy="4640264"/>
                <a:chOff x="5089525" y="1446213"/>
                <a:chExt cx="3132138" cy="4848226"/>
              </a:xfrm>
            </p:grpSpPr>
            <p:sp>
              <p:nvSpPr>
                <p:cNvPr id="27" name="Freeform 65"/>
                <p:cNvSpPr>
                  <a:spLocks/>
                </p:cNvSpPr>
                <p:nvPr/>
              </p:nvSpPr>
              <p:spPr bwMode="auto">
                <a:xfrm>
                  <a:off x="5089525" y="5175251"/>
                  <a:ext cx="2286000" cy="1119188"/>
                </a:xfrm>
                <a:custGeom>
                  <a:avLst/>
                  <a:gdLst/>
                  <a:ahLst/>
                  <a:cxnLst>
                    <a:cxn ang="0">
                      <a:pos x="3841" y="894"/>
                    </a:cxn>
                    <a:cxn ang="0">
                      <a:pos x="3077" y="0"/>
                    </a:cxn>
                    <a:cxn ang="0">
                      <a:pos x="1173" y="706"/>
                    </a:cxn>
                    <a:cxn ang="0">
                      <a:pos x="980" y="700"/>
                    </a:cxn>
                    <a:cxn ang="0">
                      <a:pos x="424" y="609"/>
                    </a:cxn>
                    <a:cxn ang="0">
                      <a:pos x="0" y="1711"/>
                    </a:cxn>
                    <a:cxn ang="0">
                      <a:pos x="1173" y="1881"/>
                    </a:cxn>
                    <a:cxn ang="0">
                      <a:pos x="3841" y="894"/>
                    </a:cxn>
                  </a:cxnLst>
                  <a:rect l="0" t="0" r="r" b="b"/>
                  <a:pathLst>
                    <a:path w="3841" h="1881">
                      <a:moveTo>
                        <a:pt x="3841" y="894"/>
                      </a:moveTo>
                      <a:lnTo>
                        <a:pt x="3077" y="0"/>
                      </a:lnTo>
                      <a:cubicBezTo>
                        <a:pt x="2567" y="440"/>
                        <a:pt x="1901" y="706"/>
                        <a:pt x="1173" y="706"/>
                      </a:cubicBezTo>
                      <a:cubicBezTo>
                        <a:pt x="1108" y="706"/>
                        <a:pt x="1044" y="704"/>
                        <a:pt x="980" y="700"/>
                      </a:cubicBezTo>
                      <a:cubicBezTo>
                        <a:pt x="789" y="687"/>
                        <a:pt x="603" y="657"/>
                        <a:pt x="424" y="609"/>
                      </a:cubicBezTo>
                      <a:lnTo>
                        <a:pt x="0" y="1711"/>
                      </a:lnTo>
                      <a:cubicBezTo>
                        <a:pt x="372" y="1821"/>
                        <a:pt x="765" y="1881"/>
                        <a:pt x="1173" y="1881"/>
                      </a:cubicBezTo>
                      <a:cubicBezTo>
                        <a:pt x="2193" y="1881"/>
                        <a:pt x="3125" y="1509"/>
                        <a:pt x="3841" y="894"/>
                      </a:cubicBezTo>
                      <a:close/>
                    </a:path>
                  </a:pathLst>
                </a:custGeom>
                <a:ln>
                  <a:headEnd/>
                  <a:tailEnd/>
                </a:ln>
              </p:spPr>
              <p:style>
                <a:lnRef idx="0">
                  <a:schemeClr val="accent1"/>
                </a:lnRef>
                <a:fillRef idx="3">
                  <a:schemeClr val="accent1"/>
                </a:fillRef>
                <a:effectRef idx="3">
                  <a:schemeClr val="accent1"/>
                </a:effectRef>
                <a:fontRef idx="minor">
                  <a:schemeClr val="lt1"/>
                </a:fontRef>
              </p:style>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fontAlgn="auto">
                    <a:spcBef>
                      <a:spcPts val="0"/>
                    </a:spcBef>
                    <a:spcAft>
                      <a:spcPts val="0"/>
                    </a:spcAft>
                    <a:defRPr/>
                  </a:pPr>
                  <a:endParaRPr lang="en-US" sz="1800">
                    <a:solidFill>
                      <a:srgbClr val="000000"/>
                    </a:solidFill>
                    <a:latin typeface="Arial" charset="0"/>
                    <a:cs typeface="Arial" charset="0"/>
                  </a:endParaRPr>
                </a:p>
              </p:txBody>
            </p:sp>
            <p:sp>
              <p:nvSpPr>
                <p:cNvPr id="28" name="Freeform 67"/>
                <p:cNvSpPr>
                  <a:spLocks/>
                </p:cNvSpPr>
                <p:nvPr/>
              </p:nvSpPr>
              <p:spPr bwMode="auto">
                <a:xfrm>
                  <a:off x="5810250" y="1446213"/>
                  <a:ext cx="1947863" cy="1381125"/>
                </a:xfrm>
                <a:custGeom>
                  <a:avLst/>
                  <a:gdLst/>
                  <a:ahLst/>
                  <a:cxnLst>
                    <a:cxn ang="0">
                      <a:pos x="2284" y="2322"/>
                    </a:cxn>
                    <a:cxn ang="0">
                      <a:pos x="3274" y="1681"/>
                    </a:cxn>
                    <a:cxn ang="0">
                      <a:pos x="0" y="0"/>
                    </a:cxn>
                    <a:cxn ang="0">
                      <a:pos x="0" y="1172"/>
                    </a:cxn>
                    <a:cxn ang="0">
                      <a:pos x="27" y="1172"/>
                    </a:cxn>
                    <a:cxn ang="0">
                      <a:pos x="27" y="1175"/>
                    </a:cxn>
                    <a:cxn ang="0">
                      <a:pos x="2284" y="2322"/>
                    </a:cxn>
                  </a:cxnLst>
                  <a:rect l="0" t="0" r="r" b="b"/>
                  <a:pathLst>
                    <a:path w="3274" h="2322">
                      <a:moveTo>
                        <a:pt x="2284" y="2322"/>
                      </a:moveTo>
                      <a:lnTo>
                        <a:pt x="3274" y="1681"/>
                      </a:lnTo>
                      <a:cubicBezTo>
                        <a:pt x="2537" y="671"/>
                        <a:pt x="1346" y="12"/>
                        <a:pt x="0" y="0"/>
                      </a:cubicBezTo>
                      <a:lnTo>
                        <a:pt x="0" y="1172"/>
                      </a:lnTo>
                      <a:lnTo>
                        <a:pt x="27" y="1172"/>
                      </a:lnTo>
                      <a:lnTo>
                        <a:pt x="27" y="1175"/>
                      </a:lnTo>
                      <a:cubicBezTo>
                        <a:pt x="948" y="1194"/>
                        <a:pt x="1764" y="1640"/>
                        <a:pt x="2284" y="2322"/>
                      </a:cubicBezTo>
                      <a:close/>
                    </a:path>
                  </a:pathLst>
                </a:custGeom>
                <a:ln>
                  <a:headEnd/>
                  <a:tailEnd/>
                </a:ln>
              </p:spPr>
              <p:style>
                <a:lnRef idx="0">
                  <a:schemeClr val="accent1"/>
                </a:lnRef>
                <a:fillRef idx="3">
                  <a:schemeClr val="accent1"/>
                </a:fillRef>
                <a:effectRef idx="3">
                  <a:schemeClr val="accent1"/>
                </a:effectRef>
                <a:fontRef idx="minor">
                  <a:schemeClr val="lt1"/>
                </a:fontRef>
              </p:style>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fontAlgn="auto">
                    <a:spcBef>
                      <a:spcPts val="0"/>
                    </a:spcBef>
                    <a:spcAft>
                      <a:spcPts val="0"/>
                    </a:spcAft>
                    <a:defRPr/>
                  </a:pPr>
                  <a:endParaRPr lang="en-US" sz="1800">
                    <a:solidFill>
                      <a:srgbClr val="000000"/>
                    </a:solidFill>
                    <a:latin typeface="Arial" charset="0"/>
                    <a:cs typeface="Arial" charset="0"/>
                  </a:endParaRPr>
                </a:p>
              </p:txBody>
            </p:sp>
            <p:sp>
              <p:nvSpPr>
                <p:cNvPr id="29" name="Freeform 70"/>
                <p:cNvSpPr>
                  <a:spLocks/>
                </p:cNvSpPr>
                <p:nvPr/>
              </p:nvSpPr>
              <p:spPr bwMode="auto">
                <a:xfrm>
                  <a:off x="6921500" y="4141788"/>
                  <a:ext cx="1285875" cy="1565275"/>
                </a:xfrm>
                <a:custGeom>
                  <a:avLst/>
                  <a:gdLst/>
                  <a:ahLst/>
                  <a:cxnLst>
                    <a:cxn ang="0">
                      <a:pos x="2160" y="0"/>
                    </a:cxn>
                    <a:cxn ang="0">
                      <a:pos x="972" y="0"/>
                    </a:cxn>
                    <a:cxn ang="0">
                      <a:pos x="0" y="1737"/>
                    </a:cxn>
                    <a:cxn ang="0">
                      <a:pos x="764" y="2631"/>
                    </a:cxn>
                    <a:cxn ang="0">
                      <a:pos x="2160" y="0"/>
                    </a:cxn>
                  </a:cxnLst>
                  <a:rect l="0" t="0" r="r" b="b"/>
                  <a:pathLst>
                    <a:path w="2160" h="2631">
                      <a:moveTo>
                        <a:pt x="2160" y="0"/>
                      </a:moveTo>
                      <a:lnTo>
                        <a:pt x="972" y="0"/>
                      </a:lnTo>
                      <a:cubicBezTo>
                        <a:pt x="862" y="690"/>
                        <a:pt x="508" y="1299"/>
                        <a:pt x="0" y="1737"/>
                      </a:cubicBezTo>
                      <a:lnTo>
                        <a:pt x="764" y="2631"/>
                      </a:lnTo>
                      <a:cubicBezTo>
                        <a:pt x="1526" y="1977"/>
                        <a:pt x="2043" y="1049"/>
                        <a:pt x="2160" y="0"/>
                      </a:cubicBezTo>
                      <a:close/>
                    </a:path>
                  </a:pathLst>
                </a:custGeom>
                <a:ln>
                  <a:headEnd/>
                  <a:tailEnd/>
                </a:ln>
              </p:spPr>
              <p:style>
                <a:lnRef idx="0">
                  <a:schemeClr val="accent1"/>
                </a:lnRef>
                <a:fillRef idx="3">
                  <a:schemeClr val="accent1"/>
                </a:fillRef>
                <a:effectRef idx="3">
                  <a:schemeClr val="accent1"/>
                </a:effectRef>
                <a:fontRef idx="minor">
                  <a:schemeClr val="lt1"/>
                </a:fontRef>
              </p:style>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fontAlgn="auto">
                    <a:spcBef>
                      <a:spcPts val="0"/>
                    </a:spcBef>
                    <a:spcAft>
                      <a:spcPts val="0"/>
                    </a:spcAft>
                    <a:defRPr/>
                  </a:pPr>
                  <a:endParaRPr lang="en-US" sz="1800">
                    <a:solidFill>
                      <a:srgbClr val="000000"/>
                    </a:solidFill>
                    <a:latin typeface="Arial" charset="0"/>
                    <a:cs typeface="Arial" charset="0"/>
                  </a:endParaRPr>
                </a:p>
              </p:txBody>
            </p:sp>
            <p:sp>
              <p:nvSpPr>
                <p:cNvPr id="30" name="Freeform 71"/>
                <p:cNvSpPr>
                  <a:spLocks/>
                </p:cNvSpPr>
                <p:nvPr/>
              </p:nvSpPr>
              <p:spPr bwMode="auto">
                <a:xfrm>
                  <a:off x="7169150" y="2446338"/>
                  <a:ext cx="1052513" cy="1695450"/>
                </a:xfrm>
                <a:custGeom>
                  <a:avLst/>
                  <a:gdLst/>
                  <a:ahLst/>
                  <a:cxnLst>
                    <a:cxn ang="0">
                      <a:pos x="1743" y="2848"/>
                    </a:cxn>
                    <a:cxn ang="0">
                      <a:pos x="1768" y="2391"/>
                    </a:cxn>
                    <a:cxn ang="0">
                      <a:pos x="990" y="0"/>
                    </a:cxn>
                    <a:cxn ang="0">
                      <a:pos x="0" y="641"/>
                    </a:cxn>
                    <a:cxn ang="0">
                      <a:pos x="591" y="2391"/>
                    </a:cxn>
                    <a:cxn ang="0">
                      <a:pos x="555" y="2848"/>
                    </a:cxn>
                    <a:cxn ang="0">
                      <a:pos x="1743" y="2848"/>
                    </a:cxn>
                  </a:cxnLst>
                  <a:rect l="0" t="0" r="r" b="b"/>
                  <a:pathLst>
                    <a:path w="1768" h="2848">
                      <a:moveTo>
                        <a:pt x="1743" y="2848"/>
                      </a:moveTo>
                      <a:cubicBezTo>
                        <a:pt x="1760" y="2698"/>
                        <a:pt x="1768" y="2546"/>
                        <a:pt x="1768" y="2391"/>
                      </a:cubicBezTo>
                      <a:cubicBezTo>
                        <a:pt x="1768" y="1498"/>
                        <a:pt x="1480" y="672"/>
                        <a:pt x="990" y="0"/>
                      </a:cubicBezTo>
                      <a:lnTo>
                        <a:pt x="0" y="641"/>
                      </a:lnTo>
                      <a:cubicBezTo>
                        <a:pt x="371" y="1127"/>
                        <a:pt x="591" y="1734"/>
                        <a:pt x="591" y="2391"/>
                      </a:cubicBezTo>
                      <a:cubicBezTo>
                        <a:pt x="591" y="2547"/>
                        <a:pt x="578" y="2699"/>
                        <a:pt x="555" y="2848"/>
                      </a:cubicBezTo>
                      <a:lnTo>
                        <a:pt x="1743" y="2848"/>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fontAlgn="auto">
                    <a:spcBef>
                      <a:spcPts val="0"/>
                    </a:spcBef>
                    <a:spcAft>
                      <a:spcPts val="0"/>
                    </a:spcAft>
                    <a:defRPr/>
                  </a:pPr>
                  <a:endParaRPr lang="en-US" sz="1800">
                    <a:solidFill>
                      <a:srgbClr val="000000"/>
                    </a:solidFill>
                    <a:latin typeface="Arial" charset="0"/>
                    <a:cs typeface="Arial" charset="0"/>
                  </a:endParaRPr>
                </a:p>
              </p:txBody>
            </p:sp>
          </p:grpSp>
          <p:sp>
            <p:nvSpPr>
              <p:cNvPr id="51224" name="Text Box 77"/>
              <p:cNvSpPr txBox="1">
                <a:spLocks noChangeArrowheads="1"/>
              </p:cNvSpPr>
              <p:nvPr/>
            </p:nvSpPr>
            <p:spPr bwMode="auto">
              <a:xfrm>
                <a:off x="6221442" y="1936300"/>
                <a:ext cx="1017241" cy="197206"/>
              </a:xfrm>
              <a:prstGeom prst="rect">
                <a:avLst/>
              </a:prstGeom>
              <a:noFill/>
              <a:ln w="9525">
                <a:noFill/>
                <a:miter lim="800000"/>
                <a:headEnd/>
                <a:tailEnd/>
              </a:ln>
            </p:spPr>
            <p:txBody>
              <a:bodyPr lIns="0" tIns="0" rIns="0" bIns="0">
                <a:spAutoFit/>
              </a:bodyPr>
              <a:lstStyle/>
              <a:p>
                <a:pPr algn="ctr">
                  <a:spcBef>
                    <a:spcPct val="50000"/>
                  </a:spcBef>
                </a:pPr>
                <a:r>
                  <a:rPr lang="en-GB" altLang="en-US" sz="1100" b="1">
                    <a:solidFill>
                      <a:srgbClr val="FFFFFF"/>
                    </a:solidFill>
                    <a:cs typeface="Arial" charset="0"/>
                  </a:rPr>
                  <a:t>Collect</a:t>
                </a:r>
                <a:endParaRPr lang="en-GB" altLang="en-US" sz="1000" b="1">
                  <a:solidFill>
                    <a:srgbClr val="FFFFFF"/>
                  </a:solidFill>
                  <a:cs typeface="Arial" charset="0"/>
                </a:endParaRPr>
              </a:p>
            </p:txBody>
          </p:sp>
          <p:sp>
            <p:nvSpPr>
              <p:cNvPr id="51225" name="Text Box 77"/>
              <p:cNvSpPr txBox="1">
                <a:spLocks noChangeArrowheads="1"/>
              </p:cNvSpPr>
              <p:nvPr/>
            </p:nvSpPr>
            <p:spPr bwMode="auto">
              <a:xfrm>
                <a:off x="7267696" y="3270230"/>
                <a:ext cx="1019054" cy="197205"/>
              </a:xfrm>
              <a:prstGeom prst="rect">
                <a:avLst/>
              </a:prstGeom>
              <a:noFill/>
              <a:ln w="9525">
                <a:noFill/>
                <a:miter lim="800000"/>
                <a:headEnd/>
                <a:tailEnd/>
              </a:ln>
            </p:spPr>
            <p:txBody>
              <a:bodyPr lIns="0" tIns="0" rIns="0" bIns="0">
                <a:spAutoFit/>
              </a:bodyPr>
              <a:lstStyle/>
              <a:p>
                <a:pPr algn="ctr">
                  <a:spcBef>
                    <a:spcPct val="50000"/>
                  </a:spcBef>
                </a:pPr>
                <a:r>
                  <a:rPr lang="en-GB" altLang="en-US" sz="1100" b="1">
                    <a:solidFill>
                      <a:srgbClr val="FFFFFF"/>
                    </a:solidFill>
                    <a:cs typeface="Arial" charset="0"/>
                  </a:rPr>
                  <a:t>Collate</a:t>
                </a:r>
                <a:endParaRPr lang="en-GB" altLang="en-US" sz="1000" b="1">
                  <a:solidFill>
                    <a:srgbClr val="FFFFFF"/>
                  </a:solidFill>
                  <a:cs typeface="Arial" charset="0"/>
                </a:endParaRPr>
              </a:p>
            </p:txBody>
          </p:sp>
          <p:sp>
            <p:nvSpPr>
              <p:cNvPr id="51226" name="Text Box 77"/>
              <p:cNvSpPr txBox="1">
                <a:spLocks noChangeArrowheads="1"/>
              </p:cNvSpPr>
              <p:nvPr/>
            </p:nvSpPr>
            <p:spPr bwMode="auto">
              <a:xfrm>
                <a:off x="7079116" y="4594857"/>
                <a:ext cx="1017241" cy="197205"/>
              </a:xfrm>
              <a:prstGeom prst="rect">
                <a:avLst/>
              </a:prstGeom>
              <a:noFill/>
              <a:ln w="9525">
                <a:noFill/>
                <a:miter lim="800000"/>
                <a:headEnd/>
                <a:tailEnd/>
              </a:ln>
            </p:spPr>
            <p:txBody>
              <a:bodyPr lIns="0" tIns="0" rIns="0" bIns="0">
                <a:spAutoFit/>
              </a:bodyPr>
              <a:lstStyle/>
              <a:p>
                <a:pPr algn="ctr">
                  <a:spcBef>
                    <a:spcPct val="50000"/>
                  </a:spcBef>
                </a:pPr>
                <a:r>
                  <a:rPr lang="en-GB" altLang="en-US" sz="1100" b="1">
                    <a:solidFill>
                      <a:srgbClr val="FFFFFF"/>
                    </a:solidFill>
                    <a:cs typeface="Arial" charset="0"/>
                  </a:rPr>
                  <a:t>Analyse</a:t>
                </a:r>
                <a:endParaRPr lang="en-GB" altLang="en-US" sz="1000" b="1">
                  <a:solidFill>
                    <a:srgbClr val="FFFFFF"/>
                  </a:solidFill>
                  <a:cs typeface="Arial" charset="0"/>
                </a:endParaRPr>
              </a:p>
            </p:txBody>
          </p:sp>
          <p:sp>
            <p:nvSpPr>
              <p:cNvPr id="51227" name="Text Box 77"/>
              <p:cNvSpPr txBox="1">
                <a:spLocks noChangeArrowheads="1"/>
              </p:cNvSpPr>
              <p:nvPr/>
            </p:nvSpPr>
            <p:spPr bwMode="auto">
              <a:xfrm>
                <a:off x="5666583" y="5668326"/>
                <a:ext cx="1020868" cy="197205"/>
              </a:xfrm>
              <a:prstGeom prst="rect">
                <a:avLst/>
              </a:prstGeom>
              <a:noFill/>
              <a:ln w="9525">
                <a:noFill/>
                <a:miter lim="800000"/>
                <a:headEnd/>
                <a:tailEnd/>
              </a:ln>
            </p:spPr>
            <p:txBody>
              <a:bodyPr lIns="0" tIns="0" rIns="0" bIns="0">
                <a:spAutoFit/>
              </a:bodyPr>
              <a:lstStyle/>
              <a:p>
                <a:pPr algn="ctr">
                  <a:spcBef>
                    <a:spcPct val="50000"/>
                  </a:spcBef>
                </a:pPr>
                <a:r>
                  <a:rPr lang="en-GB" altLang="en-US" sz="1100" b="1">
                    <a:solidFill>
                      <a:srgbClr val="FFFFFF"/>
                    </a:solidFill>
                    <a:cs typeface="Arial" charset="0"/>
                  </a:rPr>
                  <a:t>Report</a:t>
                </a:r>
              </a:p>
            </p:txBody>
          </p:sp>
          <p:grpSp>
            <p:nvGrpSpPr>
              <p:cNvPr id="51228" name="Group 72"/>
              <p:cNvGrpSpPr>
                <a:grpSpLocks/>
              </p:cNvGrpSpPr>
              <p:nvPr/>
            </p:nvGrpSpPr>
            <p:grpSpPr bwMode="auto">
              <a:xfrm>
                <a:off x="3376612" y="2830741"/>
                <a:ext cx="1957715" cy="3189060"/>
                <a:chOff x="3338512" y="2818050"/>
                <a:chExt cx="1957715" cy="3185876"/>
              </a:xfrm>
            </p:grpSpPr>
            <p:sp>
              <p:nvSpPr>
                <p:cNvPr id="25" name="Freeform 87"/>
                <p:cNvSpPr>
                  <a:spLocks/>
                </p:cNvSpPr>
                <p:nvPr/>
              </p:nvSpPr>
              <p:spPr bwMode="auto">
                <a:xfrm>
                  <a:off x="3338512" y="2818050"/>
                  <a:ext cx="891074" cy="1869839"/>
                </a:xfrm>
                <a:custGeom>
                  <a:avLst/>
                  <a:gdLst/>
                  <a:ahLst/>
                  <a:cxnLst>
                    <a:cxn ang="0">
                      <a:pos x="1360" y="438"/>
                    </a:cxn>
                    <a:cxn ang="0">
                      <a:pos x="922" y="0"/>
                    </a:cxn>
                    <a:cxn ang="0">
                      <a:pos x="202" y="180"/>
                    </a:cxn>
                    <a:cxn ang="0">
                      <a:pos x="0" y="1448"/>
                    </a:cxn>
                    <a:cxn ang="0">
                      <a:pos x="363" y="3130"/>
                    </a:cxn>
                    <a:cxn ang="0">
                      <a:pos x="1492" y="2758"/>
                    </a:cxn>
                    <a:cxn ang="0">
                      <a:pos x="1179" y="1448"/>
                    </a:cxn>
                    <a:cxn ang="0">
                      <a:pos x="1360" y="438"/>
                    </a:cxn>
                  </a:cxnLst>
                  <a:rect l="0" t="0" r="r" b="b"/>
                  <a:pathLst>
                    <a:path w="1492" h="3130">
                      <a:moveTo>
                        <a:pt x="1360" y="438"/>
                      </a:moveTo>
                      <a:lnTo>
                        <a:pt x="922" y="0"/>
                      </a:lnTo>
                      <a:lnTo>
                        <a:pt x="202" y="180"/>
                      </a:lnTo>
                      <a:cubicBezTo>
                        <a:pt x="71" y="579"/>
                        <a:pt x="0" y="1005"/>
                        <a:pt x="0" y="1448"/>
                      </a:cubicBezTo>
                      <a:cubicBezTo>
                        <a:pt x="0" y="2048"/>
                        <a:pt x="129" y="2617"/>
                        <a:pt x="363" y="3130"/>
                      </a:cubicBezTo>
                      <a:lnTo>
                        <a:pt x="1492" y="2758"/>
                      </a:lnTo>
                      <a:cubicBezTo>
                        <a:pt x="1292" y="2364"/>
                        <a:pt x="1179" y="1920"/>
                        <a:pt x="1179" y="1448"/>
                      </a:cubicBezTo>
                      <a:cubicBezTo>
                        <a:pt x="1179" y="1093"/>
                        <a:pt x="1243" y="753"/>
                        <a:pt x="1360" y="438"/>
                      </a:cubicBezTo>
                      <a:close/>
                    </a:path>
                  </a:pathLst>
                </a:custGeom>
                <a:ln>
                  <a:headEnd/>
                  <a:tailEnd/>
                </a:ln>
              </p:spPr>
              <p:style>
                <a:lnRef idx="0">
                  <a:schemeClr val="accent4"/>
                </a:lnRef>
                <a:fillRef idx="3">
                  <a:schemeClr val="accent4"/>
                </a:fillRef>
                <a:effectRef idx="3">
                  <a:schemeClr val="accent4"/>
                </a:effectRef>
                <a:fontRef idx="minor">
                  <a:schemeClr val="lt1"/>
                </a:fontRef>
              </p:style>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fontAlgn="auto">
                    <a:spcBef>
                      <a:spcPts val="0"/>
                    </a:spcBef>
                    <a:spcAft>
                      <a:spcPts val="0"/>
                    </a:spcAft>
                    <a:defRPr/>
                  </a:pPr>
                  <a:endParaRPr lang="en-US" sz="1800">
                    <a:solidFill>
                      <a:srgbClr val="000000"/>
                    </a:solidFill>
                    <a:latin typeface="Arial" charset="0"/>
                    <a:cs typeface="Arial" charset="0"/>
                  </a:endParaRPr>
                </a:p>
              </p:txBody>
            </p:sp>
            <p:sp>
              <p:nvSpPr>
                <p:cNvPr id="26" name="Freeform 88"/>
                <p:cNvSpPr>
                  <a:spLocks/>
                </p:cNvSpPr>
                <p:nvPr/>
              </p:nvSpPr>
              <p:spPr bwMode="auto">
                <a:xfrm>
                  <a:off x="3559175" y="4452900"/>
                  <a:ext cx="1737052" cy="1551026"/>
                </a:xfrm>
                <a:custGeom>
                  <a:avLst/>
                  <a:gdLst/>
                  <a:ahLst/>
                  <a:cxnLst>
                    <a:cxn ang="0">
                      <a:pos x="2978" y="1493"/>
                    </a:cxn>
                    <a:cxn ang="0">
                      <a:pos x="1129" y="0"/>
                    </a:cxn>
                    <a:cxn ang="0">
                      <a:pos x="0" y="372"/>
                    </a:cxn>
                    <a:cxn ang="0">
                      <a:pos x="2554" y="2595"/>
                    </a:cxn>
                    <a:cxn ang="0">
                      <a:pos x="2978" y="1493"/>
                    </a:cxn>
                  </a:cxnLst>
                  <a:rect l="0" t="0" r="r" b="b"/>
                  <a:pathLst>
                    <a:path w="2978" h="2595">
                      <a:moveTo>
                        <a:pt x="2978" y="1493"/>
                      </a:moveTo>
                      <a:cubicBezTo>
                        <a:pt x="2170" y="1279"/>
                        <a:pt x="1499" y="728"/>
                        <a:pt x="1129" y="0"/>
                      </a:cubicBezTo>
                      <a:lnTo>
                        <a:pt x="0" y="372"/>
                      </a:lnTo>
                      <a:cubicBezTo>
                        <a:pt x="484" y="1436"/>
                        <a:pt x="1415" y="2256"/>
                        <a:pt x="2554" y="2595"/>
                      </a:cubicBezTo>
                      <a:lnTo>
                        <a:pt x="2978" y="1493"/>
                      </a:lnTo>
                      <a:close/>
                    </a:path>
                  </a:pathLst>
                </a:custGeom>
                <a:gradFill flip="none" rotWithShape="1">
                  <a:lin ang="5400000" scaled="1"/>
                  <a:tileRect/>
                </a:gradFill>
                <a:ln>
                  <a:headEnd/>
                  <a:tailEnd/>
                </a:ln>
              </p:spPr>
              <p:style>
                <a:lnRef idx="0">
                  <a:schemeClr val="accent4"/>
                </a:lnRef>
                <a:fillRef idx="3">
                  <a:schemeClr val="accent4"/>
                </a:fillRef>
                <a:effectRef idx="3">
                  <a:schemeClr val="accent4"/>
                </a:effectRef>
                <a:fontRef idx="minor">
                  <a:schemeClr val="lt1"/>
                </a:fontRef>
              </p:style>
              <p:txBody>
                <a:bodyPr/>
                <a:lstStyle>
                  <a:lvl1pPr>
                    <a:defRPr sz="2400">
                      <a:solidFill>
                        <a:schemeClr val="tx1"/>
                      </a:solidFill>
                      <a:latin typeface="Times New Roman" charset="0"/>
                      <a:ea typeface="ＭＳ Ｐゴシック" charset="-128"/>
                    </a:defRPr>
                  </a:lvl1pPr>
                  <a:lvl2pPr marL="37931725" indent="-37474525">
                    <a:defRPr sz="2400">
                      <a:solidFill>
                        <a:schemeClr val="tx1"/>
                      </a:solidFill>
                      <a:latin typeface="Times New Roman" charset="0"/>
                      <a:ea typeface="ＭＳ Ｐゴシック" charset="-128"/>
                    </a:defRPr>
                  </a:lvl2pPr>
                  <a:lvl3pPr>
                    <a:defRPr sz="2400">
                      <a:solidFill>
                        <a:schemeClr val="tx1"/>
                      </a:solidFill>
                      <a:latin typeface="Times New Roman" charset="0"/>
                      <a:ea typeface="ＭＳ Ｐゴシック" charset="-128"/>
                    </a:defRPr>
                  </a:lvl3pPr>
                  <a:lvl4pPr>
                    <a:defRPr sz="2400">
                      <a:solidFill>
                        <a:schemeClr val="tx1"/>
                      </a:solidFill>
                      <a:latin typeface="Times New Roman" charset="0"/>
                      <a:ea typeface="ＭＳ Ｐゴシック" charset="-128"/>
                    </a:defRPr>
                  </a:lvl4pPr>
                  <a:lvl5pPr>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fontAlgn="auto">
                    <a:spcBef>
                      <a:spcPts val="0"/>
                    </a:spcBef>
                    <a:spcAft>
                      <a:spcPts val="0"/>
                    </a:spcAft>
                    <a:defRPr/>
                  </a:pPr>
                  <a:endParaRPr lang="en-US" sz="1800">
                    <a:solidFill>
                      <a:srgbClr val="000000"/>
                    </a:solidFill>
                    <a:latin typeface="Arial" charset="0"/>
                    <a:cs typeface="Arial" charset="0"/>
                  </a:endParaRPr>
                </a:p>
              </p:txBody>
            </p:sp>
          </p:grpSp>
          <p:sp>
            <p:nvSpPr>
              <p:cNvPr id="51229" name="Text Box 77"/>
              <p:cNvSpPr txBox="1">
                <a:spLocks noChangeArrowheads="1"/>
              </p:cNvSpPr>
              <p:nvPr/>
            </p:nvSpPr>
            <p:spPr bwMode="auto">
              <a:xfrm>
                <a:off x="3920410" y="5045081"/>
                <a:ext cx="1019054" cy="394412"/>
              </a:xfrm>
              <a:prstGeom prst="rect">
                <a:avLst/>
              </a:prstGeom>
              <a:noFill/>
              <a:ln w="9525">
                <a:noFill/>
                <a:miter lim="800000"/>
                <a:headEnd/>
                <a:tailEnd/>
              </a:ln>
            </p:spPr>
            <p:txBody>
              <a:bodyPr lIns="0" tIns="0" rIns="0" bIns="0">
                <a:spAutoFit/>
              </a:bodyPr>
              <a:lstStyle/>
              <a:p>
                <a:pPr algn="ctr">
                  <a:spcBef>
                    <a:spcPct val="50000"/>
                  </a:spcBef>
                </a:pPr>
                <a:r>
                  <a:rPr lang="en-GB" altLang="en-US" sz="1100" b="1">
                    <a:solidFill>
                      <a:srgbClr val="FFFFFF"/>
                    </a:solidFill>
                    <a:cs typeface="Arial" charset="0"/>
                  </a:rPr>
                  <a:t>Continuous Improvement</a:t>
                </a:r>
              </a:p>
            </p:txBody>
          </p:sp>
          <p:sp>
            <p:nvSpPr>
              <p:cNvPr id="51230" name="Text Box 77"/>
              <p:cNvSpPr txBox="1">
                <a:spLocks noChangeArrowheads="1"/>
              </p:cNvSpPr>
              <p:nvPr/>
            </p:nvSpPr>
            <p:spPr bwMode="auto">
              <a:xfrm>
                <a:off x="3229463" y="3650026"/>
                <a:ext cx="1019074" cy="394369"/>
              </a:xfrm>
              <a:prstGeom prst="rect">
                <a:avLst/>
              </a:prstGeom>
              <a:noFill/>
              <a:ln w="9525">
                <a:noFill/>
                <a:miter lim="800000"/>
                <a:headEnd/>
                <a:tailEnd/>
              </a:ln>
            </p:spPr>
            <p:txBody>
              <a:bodyPr lIns="0" tIns="0" rIns="0" bIns="0">
                <a:spAutoFit/>
              </a:bodyPr>
              <a:lstStyle/>
              <a:p>
                <a:pPr algn="ctr">
                  <a:spcBef>
                    <a:spcPct val="50000"/>
                  </a:spcBef>
                </a:pPr>
                <a:r>
                  <a:rPr lang="en-GB" altLang="en-US" sz="1100" b="1">
                    <a:solidFill>
                      <a:schemeClr val="bg1"/>
                    </a:solidFill>
                    <a:cs typeface="Arial" charset="0"/>
                  </a:rPr>
                  <a:t>Practice Change</a:t>
                </a:r>
              </a:p>
            </p:txBody>
          </p:sp>
        </p:grpSp>
        <p:sp>
          <p:nvSpPr>
            <p:cNvPr id="8" name="Rectangle 7"/>
            <p:cNvSpPr/>
            <p:nvPr/>
          </p:nvSpPr>
          <p:spPr>
            <a:xfrm>
              <a:off x="1254729" y="3197867"/>
              <a:ext cx="3042148" cy="2965809"/>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p>
              <a:pPr algn="ctr" fontAlgn="auto">
                <a:spcBef>
                  <a:spcPts val="0"/>
                </a:spcBef>
                <a:spcAft>
                  <a:spcPts val="0"/>
                </a:spcAft>
                <a:defRPr/>
              </a:pPr>
              <a:r>
                <a:rPr lang="en-NZ" sz="2000" b="1" dirty="0">
                  <a:solidFill>
                    <a:srgbClr val="3FA9D6"/>
                  </a:solidFill>
                  <a:ea typeface="ＭＳ Ｐゴシック" charset="-128"/>
                  <a:cs typeface="Arial" charset="0"/>
                </a:rPr>
                <a:t>Continuous improvement of clinical practice</a:t>
              </a:r>
            </a:p>
            <a:p>
              <a:pPr algn="ctr" fontAlgn="auto">
                <a:spcBef>
                  <a:spcPts val="0"/>
                </a:spcBef>
                <a:spcAft>
                  <a:spcPts val="0"/>
                </a:spcAft>
                <a:defRPr/>
              </a:pPr>
              <a:r>
                <a:rPr lang="en-GB" sz="1600" dirty="0">
                  <a:solidFill>
                    <a:srgbClr val="000000"/>
                  </a:solidFill>
                  <a:ea typeface="ＭＳ Ｐゴシック" charset="-128"/>
                  <a:cs typeface="Arial" charset="0"/>
                </a:rPr>
                <a:t>The programme will create an environment of continuous improvement, encouraging health care providers to collaborate and create initiatives to reduce SSIs through consistent application of best practice</a:t>
              </a:r>
            </a:p>
          </p:txBody>
        </p:sp>
      </p:grpSp>
      <p:sp>
        <p:nvSpPr>
          <p:cNvPr id="38" name="Title 1"/>
          <p:cNvSpPr txBox="1">
            <a:spLocks/>
          </p:cNvSpPr>
          <p:nvPr/>
        </p:nvSpPr>
        <p:spPr bwMode="auto">
          <a:xfrm>
            <a:off x="457200" y="1285875"/>
            <a:ext cx="6553200" cy="614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kumimoji="1" sz="4400" kern="1200">
                <a:solidFill>
                  <a:schemeClr val="tx1"/>
                </a:solidFill>
                <a:latin typeface="+mj-lt"/>
                <a:ea typeface="+mj-ea"/>
                <a:cs typeface="+mj-cs"/>
              </a:defRPr>
            </a:lvl1pPr>
            <a:lvl2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2pPr>
            <a:lvl3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3pPr>
            <a:lvl4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4pPr>
            <a:lvl5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5pPr>
            <a:lvl6pPr marL="457200" algn="ctr" defTabSz="457200" rtl="0" fontAlgn="base">
              <a:spcBef>
                <a:spcPct val="0"/>
              </a:spcBef>
              <a:spcAft>
                <a:spcPct val="0"/>
              </a:spcAft>
              <a:defRPr kumimoji="1" sz="4400">
                <a:solidFill>
                  <a:schemeClr val="tx1"/>
                </a:solidFill>
                <a:latin typeface="Arial" charset="0"/>
                <a:ea typeface="ＭＳ Ｐゴシック" pitchFamily="34" charset="-128"/>
              </a:defRPr>
            </a:lvl6pPr>
            <a:lvl7pPr marL="914400" algn="ctr" defTabSz="457200" rtl="0" fontAlgn="base">
              <a:spcBef>
                <a:spcPct val="0"/>
              </a:spcBef>
              <a:spcAft>
                <a:spcPct val="0"/>
              </a:spcAft>
              <a:defRPr kumimoji="1" sz="4400">
                <a:solidFill>
                  <a:schemeClr val="tx1"/>
                </a:solidFill>
                <a:latin typeface="Arial" charset="0"/>
                <a:ea typeface="ＭＳ Ｐゴシック" pitchFamily="34" charset="-128"/>
              </a:defRPr>
            </a:lvl7pPr>
            <a:lvl8pPr marL="1371600" algn="ctr" defTabSz="457200" rtl="0" fontAlgn="base">
              <a:spcBef>
                <a:spcPct val="0"/>
              </a:spcBef>
              <a:spcAft>
                <a:spcPct val="0"/>
              </a:spcAft>
              <a:defRPr kumimoji="1" sz="4400">
                <a:solidFill>
                  <a:schemeClr val="tx1"/>
                </a:solidFill>
                <a:latin typeface="Arial" charset="0"/>
                <a:ea typeface="ＭＳ Ｐゴシック" pitchFamily="34" charset="-128"/>
              </a:defRPr>
            </a:lvl8pPr>
            <a:lvl9pPr marL="1828800" algn="ctr" defTabSz="457200" rtl="0" fontAlgn="base">
              <a:spcBef>
                <a:spcPct val="0"/>
              </a:spcBef>
              <a:spcAft>
                <a:spcPct val="0"/>
              </a:spcAft>
              <a:defRPr kumimoji="1" sz="4400">
                <a:solidFill>
                  <a:schemeClr val="tx1"/>
                </a:solidFill>
                <a:latin typeface="Arial" charset="0"/>
                <a:ea typeface="ＭＳ Ｐゴシック" pitchFamily="34" charset="-128"/>
              </a:defRPr>
            </a:lvl9pPr>
          </a:lstStyle>
          <a:p>
            <a:pPr algn="l" eaLnBrk="1" hangingPunct="1"/>
            <a:r>
              <a:rPr lang="en-NZ" altLang="ja-JP" sz="3600" dirty="0" smtClean="0"/>
              <a:t>Framework for improvement</a:t>
            </a:r>
            <a:endParaRPr lang="ja-JP" altLang="en-US" sz="36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386" name="Title 1"/>
          <p:cNvSpPr>
            <a:spLocks noGrp="1"/>
          </p:cNvSpPr>
          <p:nvPr>
            <p:ph type="title"/>
          </p:nvPr>
        </p:nvSpPr>
        <p:spPr>
          <a:xfrm>
            <a:off x="457200" y="977900"/>
            <a:ext cx="6553200" cy="615950"/>
          </a:xfrm>
        </p:spPr>
        <p:txBody>
          <a:bodyPr anchor="t"/>
          <a:lstStyle/>
          <a:p>
            <a:pPr eaLnBrk="1" hangingPunct="1"/>
            <a:r>
              <a:rPr lang="en-NZ" altLang="ja-JP" sz="3600" smtClean="0"/>
              <a:t>Outline</a:t>
            </a:r>
            <a:endParaRPr lang="ja-JP" altLang="en-US" sz="3600" smtClean="0"/>
          </a:p>
        </p:txBody>
      </p:sp>
      <p:sp>
        <p:nvSpPr>
          <p:cNvPr id="16387" name="Content Placeholder 2"/>
          <p:cNvSpPr>
            <a:spLocks noGrp="1"/>
          </p:cNvSpPr>
          <p:nvPr>
            <p:ph idx="1"/>
          </p:nvPr>
        </p:nvSpPr>
        <p:spPr>
          <a:xfrm>
            <a:off x="338138" y="1841500"/>
            <a:ext cx="8229600" cy="3968750"/>
          </a:xfrm>
        </p:spPr>
        <p:txBody>
          <a:bodyPr/>
          <a:lstStyle/>
          <a:p>
            <a:pPr eaLnBrk="1" hangingPunct="1"/>
            <a:r>
              <a:rPr lang="en-NZ" sz="2400" smtClean="0">
                <a:ea typeface="ＭＳ Ｐゴシック" pitchFamily="34" charset="-128"/>
              </a:rPr>
              <a:t>This ‘Case for Change’ webinar will discuss:</a:t>
            </a:r>
          </a:p>
          <a:p>
            <a:pPr lvl="1" eaLnBrk="1" hangingPunct="1"/>
            <a:r>
              <a:rPr lang="en-NZ" sz="2400" smtClean="0">
                <a:ea typeface="ＭＳ Ｐゴシック" pitchFamily="34" charset="-128"/>
              </a:rPr>
              <a:t>the burden of surgical site infections (SSIs)</a:t>
            </a:r>
          </a:p>
          <a:p>
            <a:pPr lvl="1" eaLnBrk="1" hangingPunct="1"/>
            <a:r>
              <a:rPr lang="en-NZ" sz="2400" smtClean="0">
                <a:ea typeface="ＭＳ Ｐゴシック" pitchFamily="34" charset="-128"/>
              </a:rPr>
              <a:t>the impact on patients and healthcare systems</a:t>
            </a:r>
          </a:p>
          <a:p>
            <a:pPr lvl="1" eaLnBrk="1" hangingPunct="1"/>
            <a:r>
              <a:rPr lang="en-NZ" sz="2400" smtClean="0">
                <a:ea typeface="ＭＳ Ｐゴシック" pitchFamily="34" charset="-128"/>
              </a:rPr>
              <a:t>the need for a national programme to reduce SSIs</a:t>
            </a:r>
          </a:p>
          <a:p>
            <a:pPr lvl="1" eaLnBrk="1" hangingPunct="1"/>
            <a:r>
              <a:rPr lang="en-NZ" sz="2400" smtClean="0">
                <a:ea typeface="ＭＳ Ｐゴシック" pitchFamily="34" charset="-128"/>
              </a:rPr>
              <a:t>the Surgical Site Infection Improvement (SSII) programme framework</a:t>
            </a:r>
          </a:p>
          <a:p>
            <a:pPr lvl="1" eaLnBrk="1" hangingPunct="1"/>
            <a:r>
              <a:rPr lang="en-NZ" sz="2400" smtClean="0">
                <a:ea typeface="ＭＳ Ｐゴシック" pitchFamily="34" charset="-128"/>
              </a:rPr>
              <a:t>the benefits of verifiable information </a:t>
            </a:r>
          </a:p>
          <a:p>
            <a:pPr lvl="1" eaLnBrk="1" hangingPunct="1"/>
            <a:r>
              <a:rPr lang="en-NZ" sz="2400" smtClean="0">
                <a:ea typeface="ＭＳ Ｐゴシック" pitchFamily="34" charset="-128"/>
              </a:rPr>
              <a:t>continuous improvement and practice change</a:t>
            </a:r>
          </a:p>
          <a:p>
            <a:pPr lvl="1" eaLnBrk="1" hangingPunct="1"/>
            <a:r>
              <a:rPr lang="en-NZ" sz="2400" i="1" smtClean="0">
                <a:ea typeface="ＭＳ Ｐゴシック" pitchFamily="34" charset="-128"/>
              </a:rPr>
              <a:t>‘Open for better care’</a:t>
            </a:r>
            <a:r>
              <a:rPr lang="en-NZ" sz="2400" smtClean="0">
                <a:ea typeface="ＭＳ Ｐゴシック" pitchFamily="34" charset="-128"/>
              </a:rPr>
              <a:t> and the SSII programme</a:t>
            </a:r>
          </a:p>
          <a:p>
            <a:pPr eaLnBrk="1" hangingPunct="1">
              <a:buFont typeface="Arial" charset="0"/>
              <a:buNone/>
            </a:pPr>
            <a:endParaRPr lang="ja-JP" altLang="en-US" sz="240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HQSC-Powerpoint-slides-d2.pdf"/>
          <p:cNvPicPr>
            <a:picLocks noChangeAspect="1"/>
          </p:cNvPicPr>
          <p:nvPr/>
        </p:nvPicPr>
        <p:blipFill>
          <a:blip r:embed="rId3"/>
          <a:srcRect/>
          <a:stretch>
            <a:fillRect/>
          </a:stretch>
        </p:blipFill>
        <p:spPr bwMode="auto">
          <a:xfrm>
            <a:off x="0" y="47625"/>
            <a:ext cx="9144000" cy="6858000"/>
          </a:xfrm>
          <a:prstGeom prst="rect">
            <a:avLst/>
          </a:prstGeom>
          <a:noFill/>
          <a:ln w="9525">
            <a:noFill/>
            <a:miter lim="800000"/>
            <a:headEnd/>
            <a:tailEnd/>
          </a:ln>
        </p:spPr>
      </p:pic>
      <p:sp>
        <p:nvSpPr>
          <p:cNvPr id="3" name="Content Placeholder 2"/>
          <p:cNvSpPr>
            <a:spLocks noGrp="1"/>
          </p:cNvSpPr>
          <p:nvPr>
            <p:ph idx="1"/>
          </p:nvPr>
        </p:nvSpPr>
        <p:spPr>
          <a:xfrm>
            <a:off x="350838" y="2371725"/>
            <a:ext cx="8229600" cy="3611563"/>
          </a:xfrm>
        </p:spPr>
        <p:txBody>
          <a:bodyPr rtlCol="0">
            <a:normAutofit/>
          </a:bodyPr>
          <a:lstStyle/>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en-NZ" sz="24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ja-JP" altLang="en-US" sz="2400" dirty="0"/>
          </a:p>
        </p:txBody>
      </p:sp>
      <p:pic>
        <p:nvPicPr>
          <p:cNvPr id="53252" name="Picture 3"/>
          <p:cNvPicPr>
            <a:picLocks noChangeAspect="1" noChangeArrowheads="1"/>
          </p:cNvPicPr>
          <p:nvPr/>
        </p:nvPicPr>
        <p:blipFill>
          <a:blip r:embed="rId4"/>
          <a:srcRect/>
          <a:stretch>
            <a:fillRect/>
          </a:stretch>
        </p:blipFill>
        <p:spPr bwMode="auto">
          <a:xfrm>
            <a:off x="804863" y="2171700"/>
            <a:ext cx="6578600" cy="3609975"/>
          </a:xfrm>
          <a:prstGeom prst="rect">
            <a:avLst/>
          </a:prstGeom>
          <a:noFill/>
          <a:ln w="9525">
            <a:noFill/>
            <a:miter lim="800000"/>
            <a:headEnd/>
            <a:tailEnd/>
          </a:ln>
        </p:spPr>
      </p:pic>
      <p:sp>
        <p:nvSpPr>
          <p:cNvPr id="6" name="Title 1"/>
          <p:cNvSpPr txBox="1">
            <a:spLocks/>
          </p:cNvSpPr>
          <p:nvPr/>
        </p:nvSpPr>
        <p:spPr bwMode="auto">
          <a:xfrm>
            <a:off x="457200" y="1285875"/>
            <a:ext cx="6553200" cy="614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kumimoji="1" sz="4400" kern="1200">
                <a:solidFill>
                  <a:schemeClr val="tx1"/>
                </a:solidFill>
                <a:latin typeface="+mj-lt"/>
                <a:ea typeface="+mj-ea"/>
                <a:cs typeface="+mj-cs"/>
              </a:defRPr>
            </a:lvl1pPr>
            <a:lvl2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2pPr>
            <a:lvl3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3pPr>
            <a:lvl4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4pPr>
            <a:lvl5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5pPr>
            <a:lvl6pPr marL="457200" algn="ctr" defTabSz="457200" rtl="0" fontAlgn="base">
              <a:spcBef>
                <a:spcPct val="0"/>
              </a:spcBef>
              <a:spcAft>
                <a:spcPct val="0"/>
              </a:spcAft>
              <a:defRPr kumimoji="1" sz="4400">
                <a:solidFill>
                  <a:schemeClr val="tx1"/>
                </a:solidFill>
                <a:latin typeface="Arial" charset="0"/>
                <a:ea typeface="ＭＳ Ｐゴシック" pitchFamily="34" charset="-128"/>
              </a:defRPr>
            </a:lvl6pPr>
            <a:lvl7pPr marL="914400" algn="ctr" defTabSz="457200" rtl="0" fontAlgn="base">
              <a:spcBef>
                <a:spcPct val="0"/>
              </a:spcBef>
              <a:spcAft>
                <a:spcPct val="0"/>
              </a:spcAft>
              <a:defRPr kumimoji="1" sz="4400">
                <a:solidFill>
                  <a:schemeClr val="tx1"/>
                </a:solidFill>
                <a:latin typeface="Arial" charset="0"/>
                <a:ea typeface="ＭＳ Ｐゴシック" pitchFamily="34" charset="-128"/>
              </a:defRPr>
            </a:lvl7pPr>
            <a:lvl8pPr marL="1371600" algn="ctr" defTabSz="457200" rtl="0" fontAlgn="base">
              <a:spcBef>
                <a:spcPct val="0"/>
              </a:spcBef>
              <a:spcAft>
                <a:spcPct val="0"/>
              </a:spcAft>
              <a:defRPr kumimoji="1" sz="4400">
                <a:solidFill>
                  <a:schemeClr val="tx1"/>
                </a:solidFill>
                <a:latin typeface="Arial" charset="0"/>
                <a:ea typeface="ＭＳ Ｐゴシック" pitchFamily="34" charset="-128"/>
              </a:defRPr>
            </a:lvl8pPr>
            <a:lvl9pPr marL="1828800" algn="ctr" defTabSz="457200" rtl="0" fontAlgn="base">
              <a:spcBef>
                <a:spcPct val="0"/>
              </a:spcBef>
              <a:spcAft>
                <a:spcPct val="0"/>
              </a:spcAft>
              <a:defRPr kumimoji="1" sz="4400">
                <a:solidFill>
                  <a:schemeClr val="tx1"/>
                </a:solidFill>
                <a:latin typeface="Arial" charset="0"/>
                <a:ea typeface="ＭＳ Ｐゴシック" pitchFamily="34" charset="-128"/>
              </a:defRPr>
            </a:lvl9pPr>
          </a:lstStyle>
          <a:p>
            <a:pPr algn="l" eaLnBrk="1" hangingPunct="1"/>
            <a:r>
              <a:rPr lang="en-NZ" altLang="ja-JP" sz="3600" dirty="0" smtClean="0"/>
              <a:t>Data collection: </a:t>
            </a:r>
            <a:r>
              <a:rPr lang="en-NZ" altLang="ja-JP" sz="3600" dirty="0" err="1" smtClean="0"/>
              <a:t>ICNet</a:t>
            </a:r>
            <a:r>
              <a:rPr lang="en-NZ" altLang="ja-JP" sz="3600" dirty="0" smtClean="0"/>
              <a:t> NG</a:t>
            </a:r>
            <a:endParaRPr lang="ja-JP" altLang="en-US" sz="3600"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descr="HQSC-Powerpoint-slides-d2.pdf"/>
          <p:cNvPicPr>
            <a:picLocks noChangeAspect="1"/>
          </p:cNvPicPr>
          <p:nvPr/>
        </p:nvPicPr>
        <p:blipFill>
          <a:blip r:embed="rId3"/>
          <a:srcRect/>
          <a:stretch>
            <a:fillRect/>
          </a:stretch>
        </p:blipFill>
        <p:spPr bwMode="auto">
          <a:xfrm>
            <a:off x="-142875" y="-152400"/>
            <a:ext cx="9144000" cy="6858000"/>
          </a:xfrm>
          <a:prstGeom prst="rect">
            <a:avLst/>
          </a:prstGeom>
          <a:noFill/>
          <a:ln w="9525">
            <a:noFill/>
            <a:miter lim="800000"/>
            <a:headEnd/>
            <a:tailEnd/>
          </a:ln>
        </p:spPr>
      </p:pic>
      <p:sp>
        <p:nvSpPr>
          <p:cNvPr id="3" name="Content Placeholder 2"/>
          <p:cNvSpPr>
            <a:spLocks noGrp="1"/>
          </p:cNvSpPr>
          <p:nvPr>
            <p:ph idx="1"/>
          </p:nvPr>
        </p:nvSpPr>
        <p:spPr>
          <a:xfrm>
            <a:off x="350838" y="2371725"/>
            <a:ext cx="8229600" cy="3611563"/>
          </a:xfrm>
        </p:spPr>
        <p:txBody>
          <a:bodyPr rtlCol="0">
            <a:normAutofit/>
          </a:bodyPr>
          <a:lstStyle/>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en-NZ" sz="24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ja-JP" altLang="en-US" sz="2400" dirty="0"/>
          </a:p>
        </p:txBody>
      </p:sp>
      <p:sp>
        <p:nvSpPr>
          <p:cNvPr id="55300" name="TextBox 3"/>
          <p:cNvSpPr txBox="1">
            <a:spLocks noChangeArrowheads="1"/>
          </p:cNvSpPr>
          <p:nvPr/>
        </p:nvSpPr>
        <p:spPr bwMode="auto">
          <a:xfrm>
            <a:off x="1085850" y="2114550"/>
            <a:ext cx="7086600" cy="3786188"/>
          </a:xfrm>
          <a:prstGeom prst="rect">
            <a:avLst/>
          </a:prstGeom>
          <a:noFill/>
          <a:ln w="9525">
            <a:noFill/>
            <a:miter lim="800000"/>
            <a:headEnd/>
            <a:tailEnd/>
          </a:ln>
        </p:spPr>
        <p:txBody>
          <a:bodyPr>
            <a:spAutoFit/>
          </a:bodyPr>
          <a:lstStyle/>
          <a:p>
            <a:r>
              <a:rPr lang="en-NZ" sz="2400"/>
              <a:t>Closing the gap between knowledge and practice</a:t>
            </a:r>
          </a:p>
          <a:p>
            <a:endParaRPr lang="en-NZ" sz="2400"/>
          </a:p>
          <a:p>
            <a:r>
              <a:rPr lang="en-NZ" sz="2400"/>
              <a:t>Focused interventions include:</a:t>
            </a:r>
          </a:p>
          <a:p>
            <a:pPr marL="742950" lvl="1" indent="-285750">
              <a:buFont typeface="Arial" charset="0"/>
              <a:buChar char="•"/>
            </a:pPr>
            <a:r>
              <a:rPr lang="en-NZ" sz="2400"/>
              <a:t>giving patients the right antibiotic at the right dose at the right time</a:t>
            </a:r>
          </a:p>
          <a:p>
            <a:pPr marL="742950" lvl="1" indent="-285750">
              <a:buFont typeface="Arial" charset="0"/>
              <a:buChar char="•"/>
            </a:pPr>
            <a:r>
              <a:rPr lang="en-NZ" sz="2400"/>
              <a:t>using appropriate skin preparations before surgery</a:t>
            </a:r>
          </a:p>
          <a:p>
            <a:pPr marL="742950" lvl="1" indent="-285750">
              <a:buFont typeface="Arial" charset="0"/>
              <a:buChar char="•"/>
            </a:pPr>
            <a:r>
              <a:rPr lang="en-NZ" sz="2400"/>
              <a:t>clipping rather than shaving the surgical site.</a:t>
            </a:r>
          </a:p>
          <a:p>
            <a:pPr>
              <a:buFont typeface="Arial" charset="0"/>
              <a:buChar char="•"/>
            </a:pPr>
            <a:endParaRPr lang="en-NZ" sz="2400"/>
          </a:p>
          <a:p>
            <a:pPr>
              <a:buFont typeface="Arial" charset="0"/>
              <a:buChar char="•"/>
            </a:pPr>
            <a:endParaRPr lang="en-NZ" sz="2400"/>
          </a:p>
        </p:txBody>
      </p:sp>
      <p:sp>
        <p:nvSpPr>
          <p:cNvPr id="6" name="Title 1"/>
          <p:cNvSpPr txBox="1">
            <a:spLocks/>
          </p:cNvSpPr>
          <p:nvPr/>
        </p:nvSpPr>
        <p:spPr bwMode="auto">
          <a:xfrm>
            <a:off x="457200" y="1285875"/>
            <a:ext cx="6553200" cy="614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kumimoji="1" sz="4400" kern="1200">
                <a:solidFill>
                  <a:schemeClr val="tx1"/>
                </a:solidFill>
                <a:latin typeface="+mj-lt"/>
                <a:ea typeface="+mj-ea"/>
                <a:cs typeface="+mj-cs"/>
              </a:defRPr>
            </a:lvl1pPr>
            <a:lvl2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2pPr>
            <a:lvl3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3pPr>
            <a:lvl4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4pPr>
            <a:lvl5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5pPr>
            <a:lvl6pPr marL="457200" algn="ctr" defTabSz="457200" rtl="0" fontAlgn="base">
              <a:spcBef>
                <a:spcPct val="0"/>
              </a:spcBef>
              <a:spcAft>
                <a:spcPct val="0"/>
              </a:spcAft>
              <a:defRPr kumimoji="1" sz="4400">
                <a:solidFill>
                  <a:schemeClr val="tx1"/>
                </a:solidFill>
                <a:latin typeface="Arial" charset="0"/>
                <a:ea typeface="ＭＳ Ｐゴシック" pitchFamily="34" charset="-128"/>
              </a:defRPr>
            </a:lvl6pPr>
            <a:lvl7pPr marL="914400" algn="ctr" defTabSz="457200" rtl="0" fontAlgn="base">
              <a:spcBef>
                <a:spcPct val="0"/>
              </a:spcBef>
              <a:spcAft>
                <a:spcPct val="0"/>
              </a:spcAft>
              <a:defRPr kumimoji="1" sz="4400">
                <a:solidFill>
                  <a:schemeClr val="tx1"/>
                </a:solidFill>
                <a:latin typeface="Arial" charset="0"/>
                <a:ea typeface="ＭＳ Ｐゴシック" pitchFamily="34" charset="-128"/>
              </a:defRPr>
            </a:lvl7pPr>
            <a:lvl8pPr marL="1371600" algn="ctr" defTabSz="457200" rtl="0" fontAlgn="base">
              <a:spcBef>
                <a:spcPct val="0"/>
              </a:spcBef>
              <a:spcAft>
                <a:spcPct val="0"/>
              </a:spcAft>
              <a:defRPr kumimoji="1" sz="4400">
                <a:solidFill>
                  <a:schemeClr val="tx1"/>
                </a:solidFill>
                <a:latin typeface="Arial" charset="0"/>
                <a:ea typeface="ＭＳ Ｐゴシック" pitchFamily="34" charset="-128"/>
              </a:defRPr>
            </a:lvl8pPr>
            <a:lvl9pPr marL="1828800" algn="ctr" defTabSz="457200" rtl="0" fontAlgn="base">
              <a:spcBef>
                <a:spcPct val="0"/>
              </a:spcBef>
              <a:spcAft>
                <a:spcPct val="0"/>
              </a:spcAft>
              <a:defRPr kumimoji="1" sz="4400">
                <a:solidFill>
                  <a:schemeClr val="tx1"/>
                </a:solidFill>
                <a:latin typeface="Arial" charset="0"/>
                <a:ea typeface="ＭＳ Ｐゴシック" pitchFamily="34" charset="-128"/>
              </a:defRPr>
            </a:lvl9pPr>
          </a:lstStyle>
          <a:p>
            <a:pPr algn="l" eaLnBrk="1" hangingPunct="1"/>
            <a:r>
              <a:rPr lang="en-NZ" altLang="ja-JP" sz="3600" dirty="0" smtClean="0"/>
              <a:t>Improvement interventions</a:t>
            </a:r>
            <a:endParaRPr lang="ja-JP" altLang="en-US" sz="36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7347" name="Content Placeholder 2"/>
          <p:cNvSpPr>
            <a:spLocks noGrp="1"/>
          </p:cNvSpPr>
          <p:nvPr>
            <p:ph idx="1"/>
          </p:nvPr>
        </p:nvSpPr>
        <p:spPr>
          <a:xfrm>
            <a:off x="350838" y="2714625"/>
            <a:ext cx="8229600" cy="3611563"/>
          </a:xfrm>
        </p:spPr>
        <p:txBody>
          <a:bodyPr/>
          <a:lstStyle/>
          <a:p>
            <a:pPr marL="0" indent="0" eaLnBrk="1" hangingPunct="1"/>
            <a:r>
              <a:rPr lang="en-NZ" sz="2400" dirty="0" smtClean="0">
                <a:ea typeface="ＭＳ Ｐゴシック" pitchFamily="34" charset="-128"/>
              </a:rPr>
              <a:t> High quality data</a:t>
            </a:r>
          </a:p>
          <a:p>
            <a:pPr marL="0" indent="0" eaLnBrk="1" hangingPunct="1"/>
            <a:r>
              <a:rPr lang="en-NZ" sz="2400" dirty="0" smtClean="0">
                <a:ea typeface="ＭＳ Ｐゴシック" pitchFamily="34" charset="-128"/>
              </a:rPr>
              <a:t> Surgical antibiotic prophylaxis:</a:t>
            </a:r>
          </a:p>
          <a:p>
            <a:pPr lvl="1" eaLnBrk="1" hangingPunct="1"/>
            <a:r>
              <a:rPr lang="en-NZ" sz="2000" dirty="0" smtClean="0">
                <a:ea typeface="ＭＳ Ｐゴシック" pitchFamily="34" charset="-128"/>
              </a:rPr>
              <a:t>Drug</a:t>
            </a:r>
          </a:p>
          <a:p>
            <a:pPr lvl="1" eaLnBrk="1" hangingPunct="1"/>
            <a:r>
              <a:rPr lang="en-NZ" sz="2000" dirty="0" smtClean="0">
                <a:ea typeface="ＭＳ Ｐゴシック" pitchFamily="34" charset="-128"/>
              </a:rPr>
              <a:t>Dose</a:t>
            </a:r>
          </a:p>
          <a:p>
            <a:pPr lvl="1" eaLnBrk="1" hangingPunct="1"/>
            <a:r>
              <a:rPr lang="en-NZ" sz="2000" dirty="0" smtClean="0">
                <a:ea typeface="ＭＳ Ｐゴシック" pitchFamily="34" charset="-128"/>
              </a:rPr>
              <a:t>Timing </a:t>
            </a:r>
          </a:p>
          <a:p>
            <a:pPr marL="0" indent="0" eaLnBrk="1" hangingPunct="1"/>
            <a:r>
              <a:rPr lang="en-NZ" sz="2400" dirty="0" smtClean="0">
                <a:ea typeface="ＭＳ Ｐゴシック" pitchFamily="34" charset="-128"/>
              </a:rPr>
              <a:t> Choice of skin antisepsis</a:t>
            </a:r>
          </a:p>
          <a:p>
            <a:pPr marL="0" indent="0" eaLnBrk="1" hangingPunct="1">
              <a:buFont typeface="Arial" charset="0"/>
              <a:buNone/>
            </a:pPr>
            <a:endParaRPr lang="en-NZ" sz="2400" dirty="0" smtClean="0">
              <a:ea typeface="ＭＳ Ｐゴシック" pitchFamily="34" charset="-128"/>
            </a:endParaRPr>
          </a:p>
          <a:p>
            <a:pPr lvl="1" eaLnBrk="1" hangingPunct="1"/>
            <a:endParaRPr lang="en-NZ" sz="2000" dirty="0" smtClean="0">
              <a:ea typeface="ＭＳ Ｐゴシック" pitchFamily="34" charset="-128"/>
            </a:endParaRPr>
          </a:p>
          <a:p>
            <a:pPr lvl="1" eaLnBrk="1" hangingPunct="1"/>
            <a:endParaRPr lang="en-NZ" sz="2000" dirty="0" smtClean="0">
              <a:ea typeface="ＭＳ Ｐゴシック" pitchFamily="34" charset="-128"/>
            </a:endParaRPr>
          </a:p>
          <a:p>
            <a:pPr lvl="1" eaLnBrk="1" hangingPunct="1"/>
            <a:endParaRPr lang="en-NZ" sz="2000" dirty="0" smtClean="0">
              <a:ea typeface="ＭＳ Ｐゴシック" pitchFamily="34" charset="-128"/>
            </a:endParaRPr>
          </a:p>
          <a:p>
            <a:pPr marL="0" indent="0" eaLnBrk="1" hangingPunct="1">
              <a:buFont typeface="Arial" charset="0"/>
              <a:buNone/>
            </a:pPr>
            <a:endParaRPr lang="en-NZ" sz="2400" dirty="0" smtClean="0">
              <a:ea typeface="ＭＳ Ｐゴシック" pitchFamily="34" charset="-128"/>
            </a:endParaRPr>
          </a:p>
          <a:p>
            <a:pPr lvl="1" eaLnBrk="1" hangingPunct="1"/>
            <a:endParaRPr lang="en-NZ" sz="2000" dirty="0" smtClean="0">
              <a:ea typeface="ＭＳ Ｐゴシック" pitchFamily="34" charset="-128"/>
            </a:endParaRPr>
          </a:p>
          <a:p>
            <a:pPr marL="0" indent="0" eaLnBrk="1" hangingPunct="1">
              <a:buFont typeface="Arial" charset="0"/>
              <a:buNone/>
            </a:pPr>
            <a:endParaRPr lang="ja-JP" altLang="en-US" sz="2400" dirty="0" smtClean="0"/>
          </a:p>
        </p:txBody>
      </p:sp>
      <p:pic>
        <p:nvPicPr>
          <p:cNvPr id="57348" name="Picture 2" descr="C:\Users\djowitt\Desktop\ICU_IV_1.jpg"/>
          <p:cNvPicPr>
            <a:picLocks noChangeAspect="1" noChangeArrowheads="1"/>
          </p:cNvPicPr>
          <p:nvPr/>
        </p:nvPicPr>
        <p:blipFill>
          <a:blip r:embed="rId4"/>
          <a:srcRect/>
          <a:stretch>
            <a:fillRect/>
          </a:stretch>
        </p:blipFill>
        <p:spPr bwMode="auto">
          <a:xfrm>
            <a:off x="5143500" y="2714625"/>
            <a:ext cx="2132013" cy="3200400"/>
          </a:xfrm>
          <a:prstGeom prst="rect">
            <a:avLst/>
          </a:prstGeom>
          <a:noFill/>
          <a:ln w="9525">
            <a:noFill/>
            <a:miter lim="800000"/>
            <a:headEnd/>
            <a:tailEnd/>
          </a:ln>
        </p:spPr>
      </p:pic>
      <p:sp>
        <p:nvSpPr>
          <p:cNvPr id="6" name="Title 1"/>
          <p:cNvSpPr txBox="1">
            <a:spLocks/>
          </p:cNvSpPr>
          <p:nvPr/>
        </p:nvSpPr>
        <p:spPr bwMode="auto">
          <a:xfrm>
            <a:off x="457200" y="1285875"/>
            <a:ext cx="6553200" cy="614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kumimoji="1" sz="4400" kern="1200">
                <a:solidFill>
                  <a:schemeClr val="tx1"/>
                </a:solidFill>
                <a:latin typeface="+mj-lt"/>
                <a:ea typeface="+mj-ea"/>
                <a:cs typeface="+mj-cs"/>
              </a:defRPr>
            </a:lvl1pPr>
            <a:lvl2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2pPr>
            <a:lvl3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3pPr>
            <a:lvl4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4pPr>
            <a:lvl5pPr algn="ctr" defTabSz="457200" rtl="0" eaLnBrk="0" fontAlgn="base" hangingPunct="0">
              <a:spcBef>
                <a:spcPct val="0"/>
              </a:spcBef>
              <a:spcAft>
                <a:spcPct val="0"/>
              </a:spcAft>
              <a:defRPr kumimoji="1" sz="4400">
                <a:solidFill>
                  <a:schemeClr val="tx1"/>
                </a:solidFill>
                <a:latin typeface="Arial" charset="0"/>
                <a:ea typeface="ＭＳ Ｐゴシック" pitchFamily="34" charset="-128"/>
              </a:defRPr>
            </a:lvl5pPr>
            <a:lvl6pPr marL="457200" algn="ctr" defTabSz="457200" rtl="0" fontAlgn="base">
              <a:spcBef>
                <a:spcPct val="0"/>
              </a:spcBef>
              <a:spcAft>
                <a:spcPct val="0"/>
              </a:spcAft>
              <a:defRPr kumimoji="1" sz="4400">
                <a:solidFill>
                  <a:schemeClr val="tx1"/>
                </a:solidFill>
                <a:latin typeface="Arial" charset="0"/>
                <a:ea typeface="ＭＳ Ｐゴシック" pitchFamily="34" charset="-128"/>
              </a:defRPr>
            </a:lvl6pPr>
            <a:lvl7pPr marL="914400" algn="ctr" defTabSz="457200" rtl="0" fontAlgn="base">
              <a:spcBef>
                <a:spcPct val="0"/>
              </a:spcBef>
              <a:spcAft>
                <a:spcPct val="0"/>
              </a:spcAft>
              <a:defRPr kumimoji="1" sz="4400">
                <a:solidFill>
                  <a:schemeClr val="tx1"/>
                </a:solidFill>
                <a:latin typeface="Arial" charset="0"/>
                <a:ea typeface="ＭＳ Ｐゴシック" pitchFamily="34" charset="-128"/>
              </a:defRPr>
            </a:lvl7pPr>
            <a:lvl8pPr marL="1371600" algn="ctr" defTabSz="457200" rtl="0" fontAlgn="base">
              <a:spcBef>
                <a:spcPct val="0"/>
              </a:spcBef>
              <a:spcAft>
                <a:spcPct val="0"/>
              </a:spcAft>
              <a:defRPr kumimoji="1" sz="4400">
                <a:solidFill>
                  <a:schemeClr val="tx1"/>
                </a:solidFill>
                <a:latin typeface="Arial" charset="0"/>
                <a:ea typeface="ＭＳ Ｐゴシック" pitchFamily="34" charset="-128"/>
              </a:defRPr>
            </a:lvl8pPr>
            <a:lvl9pPr marL="1828800" algn="ctr" defTabSz="457200" rtl="0" fontAlgn="base">
              <a:spcBef>
                <a:spcPct val="0"/>
              </a:spcBef>
              <a:spcAft>
                <a:spcPct val="0"/>
              </a:spcAft>
              <a:defRPr kumimoji="1" sz="4400">
                <a:solidFill>
                  <a:schemeClr val="tx1"/>
                </a:solidFill>
                <a:latin typeface="Arial" charset="0"/>
                <a:ea typeface="ＭＳ Ｐゴシック" pitchFamily="34" charset="-128"/>
              </a:defRPr>
            </a:lvl9pPr>
          </a:lstStyle>
          <a:p>
            <a:pPr algn="l" eaLnBrk="1" hangingPunct="1"/>
            <a:r>
              <a:rPr lang="en-NZ" altLang="ja-JP" sz="3600" dirty="0" smtClean="0"/>
              <a:t>Initial findings from development sites</a:t>
            </a:r>
            <a:endParaRPr lang="ja-JP" altLang="en-US" sz="3600"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9394" name="Title 1"/>
          <p:cNvSpPr>
            <a:spLocks noGrp="1"/>
          </p:cNvSpPr>
          <p:nvPr>
            <p:ph type="title"/>
          </p:nvPr>
        </p:nvSpPr>
        <p:spPr>
          <a:xfrm>
            <a:off x="350838" y="977899"/>
            <a:ext cx="6553200" cy="1393825"/>
          </a:xfrm>
        </p:spPr>
        <p:txBody>
          <a:bodyPr anchor="t"/>
          <a:lstStyle/>
          <a:p>
            <a:pPr algn="l" eaLnBrk="1" hangingPunct="1"/>
            <a:r>
              <a:rPr lang="en-NZ" altLang="ja-JP" sz="3600" dirty="0" smtClean="0"/>
              <a:t>SSI: Quality and Safety Markers (QSM)</a:t>
            </a:r>
            <a:endParaRPr lang="ja-JP" altLang="en-US" sz="3600" dirty="0" smtClean="0"/>
          </a:p>
        </p:txBody>
      </p:sp>
      <p:sp>
        <p:nvSpPr>
          <p:cNvPr id="59395" name="Content Placeholder 2"/>
          <p:cNvSpPr>
            <a:spLocks noGrp="1"/>
          </p:cNvSpPr>
          <p:nvPr>
            <p:ph idx="1"/>
          </p:nvPr>
        </p:nvSpPr>
        <p:spPr>
          <a:xfrm>
            <a:off x="350838" y="2371725"/>
            <a:ext cx="8229600" cy="3611563"/>
          </a:xfrm>
        </p:spPr>
        <p:txBody>
          <a:bodyPr/>
          <a:lstStyle/>
          <a:p>
            <a:pPr eaLnBrk="1" hangingPunct="1">
              <a:lnSpc>
                <a:spcPct val="90000"/>
              </a:lnSpc>
            </a:pPr>
            <a:r>
              <a:rPr lang="en-NZ" sz="2200" smtClean="0">
                <a:ea typeface="ＭＳ Ｐゴシック" pitchFamily="34" charset="-128"/>
              </a:rPr>
              <a:t>DHBs have recently been consulted on SSI QSM </a:t>
            </a:r>
          </a:p>
          <a:p>
            <a:pPr eaLnBrk="1" hangingPunct="1">
              <a:lnSpc>
                <a:spcPct val="90000"/>
              </a:lnSpc>
            </a:pPr>
            <a:r>
              <a:rPr lang="en-NZ" sz="2200" smtClean="0">
                <a:ea typeface="ＭＳ Ｐゴシック" pitchFamily="34" charset="-128"/>
              </a:rPr>
              <a:t>Process measures:</a:t>
            </a:r>
          </a:p>
          <a:p>
            <a:pPr lvl="1" eaLnBrk="1" hangingPunct="1">
              <a:lnSpc>
                <a:spcPct val="90000"/>
              </a:lnSpc>
            </a:pPr>
            <a:r>
              <a:rPr lang="en-NZ" sz="1900" smtClean="0">
                <a:ea typeface="ＭＳ Ｐゴシック" pitchFamily="34" charset="-128"/>
              </a:rPr>
              <a:t>Correct dose of recommended antibiotic prophylaxis</a:t>
            </a:r>
          </a:p>
          <a:p>
            <a:pPr lvl="1" eaLnBrk="1" hangingPunct="1">
              <a:lnSpc>
                <a:spcPct val="90000"/>
              </a:lnSpc>
            </a:pPr>
            <a:r>
              <a:rPr lang="en-NZ" sz="1900" smtClean="0">
                <a:ea typeface="ＭＳ Ｐゴシック" pitchFamily="34" charset="-128"/>
              </a:rPr>
              <a:t>Correct timing of antibiotic prophylaxis (0-60 minutes before incision)</a:t>
            </a:r>
          </a:p>
          <a:p>
            <a:pPr lvl="1" eaLnBrk="1" hangingPunct="1">
              <a:lnSpc>
                <a:spcPct val="90000"/>
              </a:lnSpc>
            </a:pPr>
            <a:r>
              <a:rPr lang="en-NZ" sz="1900" smtClean="0">
                <a:ea typeface="ＭＳ Ｐゴシック" pitchFamily="34" charset="-128"/>
              </a:rPr>
              <a:t>Appropriate skin antisepsis</a:t>
            </a:r>
          </a:p>
          <a:p>
            <a:pPr eaLnBrk="1" hangingPunct="1">
              <a:lnSpc>
                <a:spcPct val="90000"/>
              </a:lnSpc>
            </a:pPr>
            <a:r>
              <a:rPr lang="en-NZ" sz="2200" smtClean="0">
                <a:ea typeface="ＭＳ Ｐゴシック" pitchFamily="34" charset="-128"/>
              </a:rPr>
              <a:t>Outcome marker:</a:t>
            </a:r>
          </a:p>
          <a:p>
            <a:pPr lvl="1" eaLnBrk="1" hangingPunct="1">
              <a:lnSpc>
                <a:spcPct val="90000"/>
              </a:lnSpc>
            </a:pPr>
            <a:r>
              <a:rPr lang="en-NZ" sz="1900" smtClean="0">
                <a:ea typeface="ＭＳ Ｐゴシック" pitchFamily="34" charset="-128"/>
              </a:rPr>
              <a:t>Rate of surgical site infection by procedure</a:t>
            </a:r>
            <a:r>
              <a:rPr lang="en-NZ" sz="1500" smtClean="0">
                <a:ea typeface="ＭＳ Ｐゴシック" pitchFamily="34" charset="-128"/>
              </a:rPr>
              <a:t>	</a:t>
            </a:r>
            <a:endParaRPr lang="en-NZ" sz="2200" smtClean="0">
              <a:ea typeface="ＭＳ Ｐゴシック" pitchFamily="34" charset="-128"/>
            </a:endParaRPr>
          </a:p>
          <a:p>
            <a:pPr eaLnBrk="1" hangingPunct="1">
              <a:lnSpc>
                <a:spcPct val="90000"/>
              </a:lnSpc>
            </a:pPr>
            <a:r>
              <a:rPr lang="en-NZ" sz="2200" smtClean="0">
                <a:ea typeface="ＭＳ Ｐゴシック" pitchFamily="34" charset="-128"/>
              </a:rPr>
              <a:t>QSM link to the ‘</a:t>
            </a:r>
            <a:r>
              <a:rPr lang="en-NZ" sz="2200" i="1" smtClean="0">
                <a:ea typeface="ＭＳ Ｐゴシック" pitchFamily="34" charset="-128"/>
              </a:rPr>
              <a:t>Open for better care’</a:t>
            </a:r>
            <a:r>
              <a:rPr lang="en-NZ" sz="2200" smtClean="0">
                <a:ea typeface="ＭＳ Ｐゴシック" pitchFamily="34" charset="-128"/>
              </a:rPr>
              <a:t> Campaign</a:t>
            </a:r>
          </a:p>
          <a:p>
            <a:pPr eaLnBrk="1" hangingPunct="1">
              <a:lnSpc>
                <a:spcPct val="90000"/>
              </a:lnSpc>
            </a:pPr>
            <a:endParaRPr lang="ja-JP" altLang="en-US" sz="220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1442" name="Title 1"/>
          <p:cNvSpPr>
            <a:spLocks noGrp="1"/>
          </p:cNvSpPr>
          <p:nvPr>
            <p:ph type="title"/>
          </p:nvPr>
        </p:nvSpPr>
        <p:spPr>
          <a:xfrm>
            <a:off x="457200" y="477837"/>
            <a:ext cx="6553200" cy="2022475"/>
          </a:xfrm>
        </p:spPr>
        <p:txBody>
          <a:bodyPr anchor="t"/>
          <a:lstStyle/>
          <a:p>
            <a:pPr algn="l" eaLnBrk="1" hangingPunct="1"/>
            <a:r>
              <a:rPr lang="en-NZ" altLang="ja-JP" sz="3600" dirty="0" smtClean="0"/>
              <a:t/>
            </a:r>
            <a:br>
              <a:rPr lang="en-NZ" altLang="ja-JP" sz="3600" dirty="0" smtClean="0"/>
            </a:br>
            <a:r>
              <a:rPr lang="en-NZ" altLang="ja-JP" sz="3600" dirty="0" smtClean="0"/>
              <a:t>‘</a:t>
            </a:r>
            <a:r>
              <a:rPr lang="en-NZ" altLang="ja-JP" sz="3600" i="1" dirty="0" smtClean="0"/>
              <a:t>Open for better care’</a:t>
            </a:r>
            <a:r>
              <a:rPr lang="en-NZ" altLang="ja-JP" sz="3600" dirty="0" smtClean="0"/>
              <a:t> </a:t>
            </a:r>
            <a:br>
              <a:rPr lang="en-NZ" altLang="ja-JP" sz="3600" dirty="0" smtClean="0"/>
            </a:br>
            <a:r>
              <a:rPr lang="en-NZ" altLang="ja-JP" sz="3600" dirty="0" smtClean="0"/>
              <a:t>campaign</a:t>
            </a:r>
            <a:r>
              <a:rPr lang="en-NZ" altLang="ja-JP" sz="3600" dirty="0" smtClean="0"/>
              <a:t/>
            </a:r>
            <a:br>
              <a:rPr lang="en-NZ" altLang="ja-JP" sz="3600" dirty="0" smtClean="0"/>
            </a:br>
            <a:endParaRPr lang="ja-JP" altLang="en-US" sz="3600" dirty="0" smtClean="0"/>
          </a:p>
        </p:txBody>
      </p:sp>
      <p:sp>
        <p:nvSpPr>
          <p:cNvPr id="61443" name="Content Placeholder 2"/>
          <p:cNvSpPr>
            <a:spLocks noGrp="1"/>
          </p:cNvSpPr>
          <p:nvPr>
            <p:ph idx="1"/>
          </p:nvPr>
        </p:nvSpPr>
        <p:spPr>
          <a:xfrm>
            <a:off x="192088" y="2500313"/>
            <a:ext cx="8229600" cy="3197225"/>
          </a:xfrm>
        </p:spPr>
        <p:txBody>
          <a:bodyPr/>
          <a:lstStyle/>
          <a:p>
            <a:pPr eaLnBrk="1" hangingPunct="1">
              <a:lnSpc>
                <a:spcPct val="80000"/>
              </a:lnSpc>
              <a:spcBef>
                <a:spcPct val="0"/>
              </a:spcBef>
              <a:spcAft>
                <a:spcPts val="600"/>
              </a:spcAft>
            </a:pPr>
            <a:r>
              <a:rPr lang="en-NZ" sz="2400" smtClean="0">
                <a:ea typeface="ＭＳ Ｐゴシック" pitchFamily="34" charset="-128"/>
              </a:rPr>
              <a:t>Reducing SSIs is topic two of the national patient safety campaign ‘</a:t>
            </a:r>
            <a:r>
              <a:rPr lang="en-NZ" sz="2400" i="1" smtClean="0">
                <a:ea typeface="ＭＳ Ｐゴシック" pitchFamily="34" charset="-128"/>
              </a:rPr>
              <a:t>Open for better care</a:t>
            </a:r>
            <a:r>
              <a:rPr lang="en-NZ" sz="2400" smtClean="0">
                <a:ea typeface="ＭＳ Ｐゴシック" pitchFamily="34" charset="-128"/>
              </a:rPr>
              <a:t>’</a:t>
            </a:r>
          </a:p>
          <a:p>
            <a:pPr eaLnBrk="1" hangingPunct="1">
              <a:lnSpc>
                <a:spcPct val="80000"/>
              </a:lnSpc>
              <a:spcBef>
                <a:spcPct val="0"/>
              </a:spcBef>
              <a:spcAft>
                <a:spcPts val="600"/>
              </a:spcAft>
            </a:pPr>
            <a:r>
              <a:rPr lang="en-NZ" sz="2400" smtClean="0">
                <a:ea typeface="ＭＳ Ｐゴシック" pitchFamily="34" charset="-128"/>
              </a:rPr>
              <a:t>The campaign launched in May 2013 with an initial focus on reducing patient falls </a:t>
            </a:r>
          </a:p>
          <a:p>
            <a:pPr eaLnBrk="1" hangingPunct="1">
              <a:lnSpc>
                <a:spcPct val="80000"/>
              </a:lnSpc>
            </a:pPr>
            <a:r>
              <a:rPr lang="en-NZ" sz="2400" smtClean="0">
                <a:ea typeface="ＭＳ Ｐゴシック" pitchFamily="34" charset="-128"/>
              </a:rPr>
              <a:t>Reducing SSIs is the focus of the campaign from mid-October 2013 to March 2014</a:t>
            </a:r>
          </a:p>
          <a:p>
            <a:pPr eaLnBrk="1" hangingPunct="1">
              <a:lnSpc>
                <a:spcPct val="80000"/>
              </a:lnSpc>
            </a:pPr>
            <a:endParaRPr lang="en-NZ" sz="2000" smtClean="0">
              <a:ea typeface="ＭＳ Ｐゴシック" pitchFamily="34" charset="-128"/>
            </a:endParaRPr>
          </a:p>
          <a:p>
            <a:pPr eaLnBrk="1" hangingPunct="1">
              <a:lnSpc>
                <a:spcPct val="80000"/>
              </a:lnSpc>
            </a:pPr>
            <a:endParaRPr lang="en-NZ" sz="2400" smtClean="0">
              <a:ea typeface="ＭＳ Ｐゴシック" pitchFamily="34" charset="-128"/>
            </a:endParaRPr>
          </a:p>
          <a:p>
            <a:pPr eaLnBrk="1" hangingPunct="1">
              <a:lnSpc>
                <a:spcPct val="80000"/>
              </a:lnSpc>
            </a:pPr>
            <a:endParaRPr lang="en-NZ" sz="1200" smtClean="0">
              <a:ea typeface="ＭＳ Ｐゴシック" pitchFamily="34" charset="-128"/>
            </a:endParaRPr>
          </a:p>
          <a:p>
            <a:pPr lvl="1" eaLnBrk="1" hangingPunct="1">
              <a:lnSpc>
                <a:spcPct val="80000"/>
              </a:lnSpc>
            </a:pPr>
            <a:endParaRPr lang="en-NZ" sz="1400" smtClean="0">
              <a:ea typeface="ＭＳ Ｐゴシック" pitchFamily="34" charset="-128"/>
            </a:endParaRPr>
          </a:p>
          <a:p>
            <a:pPr lvl="1" eaLnBrk="1" hangingPunct="1">
              <a:lnSpc>
                <a:spcPct val="80000"/>
              </a:lnSpc>
            </a:pPr>
            <a:endParaRPr lang="en-NZ" sz="1400" smtClean="0">
              <a:ea typeface="ＭＳ Ｐゴシック" pitchFamily="34" charset="-128"/>
            </a:endParaRPr>
          </a:p>
          <a:p>
            <a:pPr lvl="1" eaLnBrk="1" hangingPunct="1">
              <a:lnSpc>
                <a:spcPct val="80000"/>
              </a:lnSpc>
            </a:pPr>
            <a:endParaRPr lang="en-NZ" sz="500" smtClean="0">
              <a:ea typeface="ＭＳ Ｐゴシック" pitchFamily="34" charset="-128"/>
            </a:endParaRPr>
          </a:p>
          <a:p>
            <a:pPr lvl="1" eaLnBrk="1" hangingPunct="1">
              <a:lnSpc>
                <a:spcPct val="80000"/>
              </a:lnSpc>
            </a:pPr>
            <a:endParaRPr lang="en-NZ" sz="500" smtClean="0">
              <a:ea typeface="ＭＳ Ｐゴシック" pitchFamily="34" charset="-128"/>
            </a:endParaRPr>
          </a:p>
          <a:p>
            <a:pPr eaLnBrk="1" hangingPunct="1">
              <a:lnSpc>
                <a:spcPct val="80000"/>
              </a:lnSpc>
              <a:buFont typeface="Arial" charset="0"/>
              <a:buNone/>
            </a:pPr>
            <a:r>
              <a:rPr lang="en-NZ" sz="600" smtClean="0">
                <a:ea typeface="ＭＳ Ｐゴシック" pitchFamily="34" charset="-128"/>
              </a:rPr>
              <a:t> </a:t>
            </a:r>
          </a:p>
          <a:p>
            <a:pPr eaLnBrk="1" hangingPunct="1">
              <a:lnSpc>
                <a:spcPct val="80000"/>
              </a:lnSpc>
              <a:buFont typeface="Arial" charset="0"/>
              <a:buNone/>
            </a:pPr>
            <a:endParaRPr lang="en-NZ" altLang="ja-JP" sz="600" smtClean="0"/>
          </a:p>
          <a:p>
            <a:pPr eaLnBrk="1" hangingPunct="1">
              <a:lnSpc>
                <a:spcPct val="80000"/>
              </a:lnSpc>
            </a:pPr>
            <a:endParaRPr lang="ja-JP" altLang="en-US" sz="60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3490" name="Title 1"/>
          <p:cNvSpPr>
            <a:spLocks noGrp="1"/>
          </p:cNvSpPr>
          <p:nvPr>
            <p:ph type="title"/>
          </p:nvPr>
        </p:nvSpPr>
        <p:spPr>
          <a:xfrm>
            <a:off x="457200" y="1285875"/>
            <a:ext cx="6553200" cy="614363"/>
          </a:xfrm>
        </p:spPr>
        <p:txBody>
          <a:bodyPr anchor="t"/>
          <a:lstStyle/>
          <a:p>
            <a:pPr algn="l" eaLnBrk="1" hangingPunct="1"/>
            <a:r>
              <a:rPr lang="en-NZ" altLang="ja-JP" sz="3600" smtClean="0"/>
              <a:t>Why do we need a campaign?</a:t>
            </a:r>
            <a:endParaRPr lang="ja-JP" altLang="en-US" sz="3600" smtClean="0"/>
          </a:p>
        </p:txBody>
      </p:sp>
      <p:sp>
        <p:nvSpPr>
          <p:cNvPr id="3" name="Content Placeholder 2"/>
          <p:cNvSpPr>
            <a:spLocks noGrp="1"/>
          </p:cNvSpPr>
          <p:nvPr>
            <p:ph idx="1"/>
          </p:nvPr>
        </p:nvSpPr>
        <p:spPr>
          <a:xfrm>
            <a:off x="457200" y="2263775"/>
            <a:ext cx="8229600" cy="3197225"/>
          </a:xfrm>
        </p:spPr>
        <p:txBody>
          <a:bodyPr rtlCol="0">
            <a:normAutofit/>
          </a:bodyPr>
          <a:lstStyle/>
          <a:p>
            <a:pPr eaLnBrk="1" fontAlgn="auto" hangingPunct="1">
              <a:spcAft>
                <a:spcPts val="0"/>
              </a:spcAft>
              <a:buFont typeface="Arial"/>
              <a:buChar char="•"/>
              <a:defRPr/>
            </a:pPr>
            <a:r>
              <a:rPr lang="en-NZ" sz="2400" dirty="0"/>
              <a:t>In our health and disability </a:t>
            </a:r>
            <a:r>
              <a:rPr lang="en-NZ" sz="2400" dirty="0" smtClean="0"/>
              <a:t>system excellent </a:t>
            </a:r>
            <a:r>
              <a:rPr lang="en-NZ" sz="2400" dirty="0"/>
              <a:t>patient </a:t>
            </a:r>
            <a:r>
              <a:rPr lang="en-NZ" sz="2400" dirty="0" smtClean="0"/>
              <a:t>care is delivered</a:t>
            </a:r>
          </a:p>
          <a:p>
            <a:pPr eaLnBrk="1" fontAlgn="auto" hangingPunct="1">
              <a:spcAft>
                <a:spcPts val="0"/>
              </a:spcAft>
              <a:buFont typeface="Arial"/>
              <a:buChar char="•"/>
              <a:defRPr/>
            </a:pPr>
            <a:r>
              <a:rPr lang="en-NZ" altLang="ja-JP" sz="2400" dirty="0" smtClean="0"/>
              <a:t>But we know people</a:t>
            </a:r>
            <a:r>
              <a:rPr lang="en-NZ" sz="2400" dirty="0" smtClean="0"/>
              <a:t> </a:t>
            </a:r>
            <a:r>
              <a:rPr lang="en-NZ" sz="2400" dirty="0"/>
              <a:t>are still being harmed, sometimes with serious and long-term </a:t>
            </a:r>
            <a:r>
              <a:rPr lang="en-NZ" sz="2400" dirty="0" smtClean="0"/>
              <a:t>consequences</a:t>
            </a:r>
          </a:p>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marL="0" indent="0" eaLnBrk="1" fontAlgn="auto" hangingPunct="1">
              <a:spcAft>
                <a:spcPts val="0"/>
              </a:spcAft>
              <a:buFont typeface="Arial"/>
              <a:buNone/>
              <a:defRPr/>
            </a:pPr>
            <a:endParaRPr lang="ja-JP" alt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5538" name="Title 1"/>
          <p:cNvSpPr>
            <a:spLocks noGrp="1"/>
          </p:cNvSpPr>
          <p:nvPr>
            <p:ph type="title"/>
          </p:nvPr>
        </p:nvSpPr>
        <p:spPr>
          <a:xfrm>
            <a:off x="457200" y="1285875"/>
            <a:ext cx="6553200" cy="614363"/>
          </a:xfrm>
        </p:spPr>
        <p:txBody>
          <a:bodyPr anchor="t"/>
          <a:lstStyle/>
          <a:p>
            <a:pPr algn="l" eaLnBrk="1" hangingPunct="1"/>
            <a:r>
              <a:rPr lang="en-NZ" altLang="ja-JP" sz="3600" dirty="0" smtClean="0"/>
              <a:t>Reducing harm in four areas</a:t>
            </a:r>
            <a:endParaRPr lang="ja-JP" altLang="en-US" sz="3600" dirty="0" smtClean="0"/>
          </a:p>
        </p:txBody>
      </p:sp>
      <p:sp>
        <p:nvSpPr>
          <p:cNvPr id="3" name="Content Placeholder 2"/>
          <p:cNvSpPr>
            <a:spLocks noGrp="1"/>
          </p:cNvSpPr>
          <p:nvPr>
            <p:ph idx="1"/>
          </p:nvPr>
        </p:nvSpPr>
        <p:spPr>
          <a:xfrm>
            <a:off x="457200" y="2263775"/>
            <a:ext cx="8229600" cy="3197225"/>
          </a:xfrm>
        </p:spPr>
        <p:txBody>
          <a:bodyPr rtlCol="0">
            <a:normAutofit/>
          </a:bodyPr>
          <a:lstStyle/>
          <a:p>
            <a:pPr eaLnBrk="1" fontAlgn="auto" hangingPunct="1">
              <a:spcAft>
                <a:spcPts val="0"/>
              </a:spcAft>
              <a:buFont typeface="Arial"/>
              <a:buChar char="•"/>
              <a:defRPr/>
            </a:pPr>
            <a:r>
              <a:rPr lang="en-NZ" sz="2400" dirty="0" smtClean="0"/>
              <a:t>Evidence </a:t>
            </a:r>
            <a:r>
              <a:rPr lang="en-NZ" sz="2400" dirty="0"/>
              <a:t>shows we can reduce harm caused by : </a:t>
            </a:r>
            <a:endParaRPr lang="en-NZ" sz="2400" dirty="0" smtClean="0"/>
          </a:p>
          <a:p>
            <a:pPr lvl="1" eaLnBrk="1" fontAlgn="auto" hangingPunct="1">
              <a:spcAft>
                <a:spcPts val="0"/>
              </a:spcAft>
              <a:buFont typeface="Arial"/>
              <a:buChar char="–"/>
              <a:defRPr/>
            </a:pPr>
            <a:r>
              <a:rPr lang="en-NZ" sz="2400" dirty="0"/>
              <a:t>falls</a:t>
            </a:r>
          </a:p>
          <a:p>
            <a:pPr lvl="1" eaLnBrk="1" fontAlgn="auto" hangingPunct="1">
              <a:spcAft>
                <a:spcPts val="0"/>
              </a:spcAft>
              <a:buFont typeface="Arial"/>
              <a:buChar char="–"/>
              <a:defRPr/>
            </a:pPr>
            <a:r>
              <a:rPr lang="en-NZ" sz="2400" dirty="0"/>
              <a:t>surgery</a:t>
            </a:r>
          </a:p>
          <a:p>
            <a:pPr lvl="1" eaLnBrk="1" fontAlgn="auto" hangingPunct="1">
              <a:spcAft>
                <a:spcPts val="0"/>
              </a:spcAft>
              <a:buFont typeface="Arial"/>
              <a:buChar char="–"/>
              <a:defRPr/>
            </a:pPr>
            <a:r>
              <a:rPr lang="en-NZ" sz="2400" dirty="0"/>
              <a:t>healthcare-associated </a:t>
            </a:r>
            <a:r>
              <a:rPr lang="en-NZ" sz="2400" dirty="0" smtClean="0"/>
              <a:t>infections</a:t>
            </a:r>
            <a:endParaRPr lang="en-NZ" sz="2400" dirty="0"/>
          </a:p>
          <a:p>
            <a:pPr lvl="1" eaLnBrk="1" fontAlgn="auto" hangingPunct="1">
              <a:spcAft>
                <a:spcPts val="0"/>
              </a:spcAft>
              <a:buFont typeface="Arial"/>
              <a:buChar char="–"/>
              <a:defRPr/>
            </a:pPr>
            <a:r>
              <a:rPr lang="en-NZ" sz="2400" dirty="0"/>
              <a:t>medication.</a:t>
            </a:r>
          </a:p>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marL="0" indent="0" eaLnBrk="1" fontAlgn="auto" hangingPunct="1">
              <a:spcAft>
                <a:spcPts val="0"/>
              </a:spcAft>
              <a:buFont typeface="Arial"/>
              <a:buNone/>
              <a:defRPr/>
            </a:pPr>
            <a:endParaRPr lang="ja-JP" altLang="en-US" sz="2400" dirty="0"/>
          </a:p>
        </p:txBody>
      </p:sp>
      <p:pic>
        <p:nvPicPr>
          <p:cNvPr id="65540" name="Picture 2" descr="C:\Users\lprice\AppData\Local\Microsoft\Windows\Temporary Internet Files\Content.Outlook\UX48WET3\gordon.jpg"/>
          <p:cNvPicPr>
            <a:picLocks noChangeAspect="1" noChangeArrowheads="1"/>
          </p:cNvPicPr>
          <p:nvPr/>
        </p:nvPicPr>
        <p:blipFill>
          <a:blip r:embed="rId4"/>
          <a:srcRect/>
          <a:stretch>
            <a:fillRect/>
          </a:stretch>
        </p:blipFill>
        <p:spPr bwMode="auto">
          <a:xfrm>
            <a:off x="6469063" y="2949575"/>
            <a:ext cx="1835150" cy="275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Janice for LIZ PPT_WMV_1024x576_SPEED.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1033669"/>
            <a:ext cx="9144000" cy="5101121"/>
          </a:xfrm>
          <a:prstGeom prst="rect">
            <a:avLst/>
          </a:prstGeom>
        </p:spPr>
      </p:pic>
      <p:sp>
        <p:nvSpPr>
          <p:cNvPr id="3" name="Title 1"/>
          <p:cNvSpPr>
            <a:spLocks noGrp="1"/>
          </p:cNvSpPr>
          <p:nvPr>
            <p:ph type="title"/>
          </p:nvPr>
        </p:nvSpPr>
        <p:spPr>
          <a:xfrm>
            <a:off x="390524" y="200025"/>
            <a:ext cx="8524876" cy="614363"/>
          </a:xfrm>
        </p:spPr>
        <p:txBody>
          <a:bodyPr anchor="t">
            <a:normAutofit fontScale="90000"/>
          </a:bodyPr>
          <a:lstStyle/>
          <a:p>
            <a:pPr algn="l" eaLnBrk="1" hangingPunct="1"/>
            <a:r>
              <a:rPr lang="en-NZ" altLang="ja-JP" sz="3600" i="1" dirty="0" smtClean="0"/>
              <a:t>Open </a:t>
            </a:r>
            <a:r>
              <a:rPr lang="en-NZ" altLang="ja-JP" sz="3600" dirty="0" smtClean="0"/>
              <a:t>Campaign audio visual (1min 16 </a:t>
            </a:r>
            <a:r>
              <a:rPr lang="en-NZ" altLang="ja-JP" sz="3600" dirty="0" err="1" smtClean="0"/>
              <a:t>secs</a:t>
            </a:r>
            <a:r>
              <a:rPr lang="en-NZ" altLang="ja-JP" sz="3600" dirty="0" smtClean="0"/>
              <a:t>)</a:t>
            </a:r>
            <a:endParaRPr lang="ja-JP" altLang="en-US" sz="3600" i="1" dirty="0" smtClean="0"/>
          </a:p>
        </p:txBody>
      </p:sp>
    </p:spTree>
    <p:extLst>
      <p:ext uri="{BB962C8B-B14F-4D97-AF65-F5344CB8AC3E}">
        <p14:creationId xmlns:p14="http://schemas.microsoft.com/office/powerpoint/2010/main" val="3426206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8610" name="Title 1"/>
          <p:cNvSpPr>
            <a:spLocks noGrp="1"/>
          </p:cNvSpPr>
          <p:nvPr>
            <p:ph type="title"/>
          </p:nvPr>
        </p:nvSpPr>
        <p:spPr>
          <a:xfrm>
            <a:off x="457200" y="1285875"/>
            <a:ext cx="6553200" cy="614363"/>
          </a:xfrm>
        </p:spPr>
        <p:txBody>
          <a:bodyPr anchor="t"/>
          <a:lstStyle/>
          <a:p>
            <a:pPr algn="l" eaLnBrk="1" hangingPunct="1"/>
            <a:r>
              <a:rPr lang="en-NZ" altLang="ja-JP" sz="3600" i="1" smtClean="0"/>
              <a:t>‘Open for better care’</a:t>
            </a:r>
            <a:endParaRPr lang="ja-JP" altLang="en-US" sz="3600" smtClean="0"/>
          </a:p>
        </p:txBody>
      </p:sp>
      <p:sp>
        <p:nvSpPr>
          <p:cNvPr id="68611" name="Content Placeholder 2"/>
          <p:cNvSpPr>
            <a:spLocks noGrp="1"/>
          </p:cNvSpPr>
          <p:nvPr>
            <p:ph idx="1"/>
          </p:nvPr>
        </p:nvSpPr>
        <p:spPr>
          <a:xfrm>
            <a:off x="749300" y="2592388"/>
            <a:ext cx="8229600" cy="3197225"/>
          </a:xfrm>
        </p:spPr>
        <p:txBody>
          <a:bodyPr/>
          <a:lstStyle/>
          <a:p>
            <a:pPr eaLnBrk="1" hangingPunct="1"/>
            <a:r>
              <a:rPr lang="en-NZ" sz="2400" i="1" smtClean="0">
                <a:ea typeface="ＭＳ Ｐゴシック" pitchFamily="34" charset="-128"/>
              </a:rPr>
              <a:t>‘Open for better care’</a:t>
            </a:r>
            <a:r>
              <a:rPr lang="en-NZ" sz="2400" smtClean="0">
                <a:ea typeface="ＭＳ Ｐゴシック" pitchFamily="34" charset="-128"/>
              </a:rPr>
              <a:t> is about being open to:</a:t>
            </a:r>
          </a:p>
          <a:p>
            <a:pPr lvl="1" eaLnBrk="1" hangingPunct="1">
              <a:spcBef>
                <a:spcPts val="600"/>
              </a:spcBef>
            </a:pPr>
            <a:r>
              <a:rPr lang="en-NZ" sz="2000" smtClean="0">
                <a:ea typeface="ＭＳ Ｐゴシック" pitchFamily="34" charset="-128"/>
              </a:rPr>
              <a:t>acknowledging mistakes and learning from them</a:t>
            </a:r>
          </a:p>
          <a:p>
            <a:pPr lvl="1" eaLnBrk="1" hangingPunct="1"/>
            <a:r>
              <a:rPr lang="en-NZ" sz="2000" smtClean="0">
                <a:ea typeface="ＭＳ Ｐゴシック" pitchFamily="34" charset="-128"/>
              </a:rPr>
              <a:t>working closely with patients and consumers</a:t>
            </a:r>
          </a:p>
          <a:p>
            <a:pPr lvl="1" eaLnBrk="1" hangingPunct="1"/>
            <a:r>
              <a:rPr lang="en-NZ" sz="2000" smtClean="0">
                <a:ea typeface="ＭＳ Ｐゴシック" pitchFamily="34" charset="-128"/>
              </a:rPr>
              <a:t>change, improvement and innovation</a:t>
            </a:r>
          </a:p>
          <a:p>
            <a:pPr lvl="1" eaLnBrk="1" hangingPunct="1"/>
            <a:r>
              <a:rPr lang="en-NZ" sz="2000" smtClean="0">
                <a:ea typeface="ＭＳ Ｐゴシック" pitchFamily="34" charset="-128"/>
              </a:rPr>
              <a:t>using evidence-based practice</a:t>
            </a:r>
          </a:p>
          <a:p>
            <a:pPr lvl="1" eaLnBrk="1" hangingPunct="1"/>
            <a:r>
              <a:rPr lang="en-NZ" sz="2000" smtClean="0">
                <a:ea typeface="ＭＳ Ｐゴシック" pitchFamily="34" charset="-128"/>
              </a:rPr>
              <a:t>supporting an honest, transparent and respectful culture</a:t>
            </a:r>
          </a:p>
          <a:p>
            <a:pPr lvl="1" eaLnBrk="1" hangingPunct="1"/>
            <a:r>
              <a:rPr lang="en-NZ" sz="2000" smtClean="0">
                <a:ea typeface="ＭＳ Ｐゴシック" pitchFamily="34" charset="-128"/>
              </a:rPr>
              <a:t>listening carefully and communicating clearly</a:t>
            </a:r>
          </a:p>
          <a:p>
            <a:pPr eaLnBrk="1" hangingPunct="1"/>
            <a:endParaRPr lang="en-NZ" sz="2400" smtClean="0">
              <a:ea typeface="ＭＳ Ｐゴシック" pitchFamily="34" charset="-12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0658" name="Title 1"/>
          <p:cNvSpPr>
            <a:spLocks noGrp="1"/>
          </p:cNvSpPr>
          <p:nvPr>
            <p:ph type="title"/>
          </p:nvPr>
        </p:nvSpPr>
        <p:spPr>
          <a:xfrm>
            <a:off x="457200" y="669925"/>
            <a:ext cx="6553200" cy="615950"/>
          </a:xfrm>
        </p:spPr>
        <p:txBody>
          <a:bodyPr anchor="t"/>
          <a:lstStyle/>
          <a:p>
            <a:pPr eaLnBrk="1" hangingPunct="1"/>
            <a:r>
              <a:rPr lang="en-NZ" altLang="ja-JP" sz="3600" smtClean="0"/>
              <a:t>References</a:t>
            </a:r>
            <a:endParaRPr lang="ja-JP" altLang="en-US" sz="3600" smtClean="0"/>
          </a:p>
        </p:txBody>
      </p:sp>
      <p:sp>
        <p:nvSpPr>
          <p:cNvPr id="70659" name="Content Placeholder 2"/>
          <p:cNvSpPr>
            <a:spLocks noGrp="1"/>
          </p:cNvSpPr>
          <p:nvPr>
            <p:ph idx="1"/>
          </p:nvPr>
        </p:nvSpPr>
        <p:spPr>
          <a:xfrm>
            <a:off x="338138" y="2262188"/>
            <a:ext cx="8229600" cy="3195637"/>
          </a:xfrm>
        </p:spPr>
        <p:txBody>
          <a:bodyPr/>
          <a:lstStyle/>
          <a:p>
            <a:pPr marL="0" indent="0" eaLnBrk="1" hangingPunct="1">
              <a:lnSpc>
                <a:spcPct val="80000"/>
              </a:lnSpc>
              <a:buFont typeface="Arial" charset="0"/>
              <a:buNone/>
            </a:pPr>
            <a:r>
              <a:rPr lang="en-NZ" sz="900" b="1" smtClean="0">
                <a:ea typeface="ＭＳ Ｐゴシック" pitchFamily="34" charset="-128"/>
              </a:rPr>
              <a:t>Alexander J W, et al. Updated recommendations for control of surgical site infections. Ann Surg. 2011, 253; 6:1082-1093.</a:t>
            </a:r>
          </a:p>
          <a:p>
            <a:pPr marL="0" indent="0" eaLnBrk="1" hangingPunct="1">
              <a:lnSpc>
                <a:spcPct val="80000"/>
              </a:lnSpc>
              <a:buFont typeface="Arial" charset="0"/>
              <a:buNone/>
            </a:pPr>
            <a:r>
              <a:rPr lang="en-NZ" sz="900" b="1" smtClean="0">
                <a:ea typeface="ＭＳ Ｐゴシック" pitchFamily="34" charset="-128"/>
              </a:rPr>
              <a:t>Anderson DJ, et al. SHEA/IDSA Practice recommendation: Strategies to Prevent Surgical Site Infections in Acute Care Hospitals. Inf Cont Hosp Epid, 2008; 29: S51-S61.</a:t>
            </a:r>
          </a:p>
          <a:p>
            <a:pPr marL="0" indent="0" eaLnBrk="1" hangingPunct="1">
              <a:lnSpc>
                <a:spcPct val="80000"/>
              </a:lnSpc>
              <a:buFont typeface="Arial" charset="0"/>
              <a:buNone/>
            </a:pPr>
            <a:r>
              <a:rPr lang="en-NZ" sz="900" b="1" smtClean="0">
                <a:ea typeface="ＭＳ Ｐゴシック" pitchFamily="34" charset="-128"/>
              </a:rPr>
              <a:t>Bratzler R, et al. Clinical practice guidelines for antimicrobial prophylaxis in surgery. Am J Health-Syst Pharm. 2013, 70:195-283.</a:t>
            </a:r>
          </a:p>
          <a:p>
            <a:pPr marL="0" indent="0" eaLnBrk="1" hangingPunct="1">
              <a:lnSpc>
                <a:spcPct val="80000"/>
              </a:lnSpc>
              <a:buFont typeface="Arial" charset="0"/>
              <a:buNone/>
            </a:pPr>
            <a:r>
              <a:rPr lang="en-NZ" sz="900" b="1" smtClean="0">
                <a:ea typeface="ＭＳ Ｐゴシック" pitchFamily="34" charset="-128"/>
              </a:rPr>
              <a:t>Broex ECJ, et al. Surgical site infections: How high are the costs? J Hosp Inf, 2009;72: 193-201. </a:t>
            </a:r>
          </a:p>
          <a:p>
            <a:pPr marL="0" indent="0" eaLnBrk="1" hangingPunct="1">
              <a:lnSpc>
                <a:spcPct val="80000"/>
              </a:lnSpc>
              <a:buFont typeface="Arial" charset="0"/>
              <a:buNone/>
            </a:pPr>
            <a:r>
              <a:rPr lang="en-NZ" sz="900" b="1" smtClean="0">
                <a:ea typeface="ＭＳ Ｐゴシック" pitchFamily="34" charset="-128"/>
              </a:rPr>
              <a:t>Hawn MT, et al. Timing of surgical antibiotic prophylaxis and the risk of surgical site infection. JAMA Surg. 2013,148;7:649-657.</a:t>
            </a:r>
          </a:p>
          <a:p>
            <a:pPr marL="0" indent="0" eaLnBrk="1" hangingPunct="1">
              <a:lnSpc>
                <a:spcPct val="80000"/>
              </a:lnSpc>
              <a:buFont typeface="Arial" charset="0"/>
              <a:buNone/>
            </a:pPr>
            <a:r>
              <a:rPr lang="en-NZ" sz="900" b="1" smtClean="0">
                <a:ea typeface="ＭＳ Ｐゴシック" pitchFamily="34" charset="-128"/>
              </a:rPr>
              <a:t>Jodra VM, et al. Excess length of stay attributable to surgical site infection following hip replacement: A nested case-control study. Inf Cont Hosp Epid, 2006; 27:12.</a:t>
            </a:r>
          </a:p>
          <a:p>
            <a:pPr marL="0" indent="0" eaLnBrk="1" hangingPunct="1">
              <a:lnSpc>
                <a:spcPct val="80000"/>
              </a:lnSpc>
              <a:buFont typeface="Arial" charset="0"/>
              <a:buNone/>
            </a:pPr>
            <a:r>
              <a:rPr lang="en-NZ" sz="900" b="1" smtClean="0">
                <a:ea typeface="ＭＳ Ｐゴシック" pitchFamily="34" charset="-128"/>
              </a:rPr>
              <a:t>Merollini, et al. Most relevant strategies for preventing surgical site infection after total hip arthroplasty: Guideline recommendations and expert opinion. AJIC, 2013; 41: 221-6.</a:t>
            </a:r>
          </a:p>
          <a:p>
            <a:pPr marL="0" indent="0" eaLnBrk="1" hangingPunct="1">
              <a:lnSpc>
                <a:spcPct val="80000"/>
              </a:lnSpc>
              <a:buFont typeface="Arial" charset="0"/>
              <a:buNone/>
            </a:pPr>
            <a:r>
              <a:rPr lang="en-NZ" sz="900" b="1" smtClean="0">
                <a:ea typeface="ＭＳ Ｐゴシック" pitchFamily="34" charset="-128"/>
              </a:rPr>
              <a:t>Ridgeway S et al, Health Protection Agency England. Infection of the surgical site after arthroplasty of the hip. J Bone Joint Surg; 2005; 87-B; 6: June 2005. </a:t>
            </a:r>
          </a:p>
          <a:p>
            <a:pPr marL="0" indent="0" eaLnBrk="1" hangingPunct="1">
              <a:lnSpc>
                <a:spcPct val="80000"/>
              </a:lnSpc>
              <a:buFont typeface="Arial" charset="0"/>
              <a:buNone/>
            </a:pPr>
            <a:r>
              <a:rPr lang="en-NZ" sz="900" b="1" smtClean="0">
                <a:ea typeface="ＭＳ Ｐゴシック" pitchFamily="34" charset="-128"/>
              </a:rPr>
              <a:t>Schweizer M, et al. Effectiveness of a bundled intervention of decolonization and prophylaxis to decrease Gram positive surgical site infections after cardiac or orthopedic surgery: systematic review and meta-analysis. BMJ,</a:t>
            </a:r>
            <a:r>
              <a:rPr lang="en-NZ" sz="900" b="1" i="1" smtClean="0">
                <a:ea typeface="ＭＳ Ｐゴシック" pitchFamily="34" charset="-128"/>
              </a:rPr>
              <a:t> </a:t>
            </a:r>
            <a:r>
              <a:rPr lang="en-NZ" sz="900" b="1" smtClean="0">
                <a:ea typeface="ＭＳ Ｐゴシック" pitchFamily="34" charset="-128"/>
              </a:rPr>
              <a:t>2013;346:f2743 doi: 10.1136/bmj.f2743 (Published 13 June 2013)</a:t>
            </a:r>
          </a:p>
          <a:p>
            <a:pPr marL="0" indent="0" eaLnBrk="1" hangingPunct="1">
              <a:lnSpc>
                <a:spcPct val="80000"/>
              </a:lnSpc>
              <a:buFont typeface="Arial" charset="0"/>
              <a:buNone/>
            </a:pPr>
            <a:r>
              <a:rPr lang="en-NZ" sz="900" b="1" smtClean="0">
                <a:ea typeface="ＭＳ Ｐゴシック" pitchFamily="34" charset="-128"/>
              </a:rPr>
              <a:t>Skoufalos A, et al . Improving awareness of best practices to reduce surgical site infection : A multistakeholder approach. Am J Med Qual. 2011, 27; 4: 297-304.</a:t>
            </a:r>
          </a:p>
          <a:p>
            <a:pPr marL="0" indent="0" eaLnBrk="1" hangingPunct="1">
              <a:lnSpc>
                <a:spcPct val="80000"/>
              </a:lnSpc>
              <a:buFont typeface="Arial" charset="0"/>
              <a:buNone/>
            </a:pPr>
            <a:r>
              <a:rPr lang="en-NZ" sz="900" b="1" smtClean="0">
                <a:ea typeface="ＭＳ Ｐゴシック" pitchFamily="34" charset="-128"/>
              </a:rPr>
              <a:t>Tanner J, et al. Patient narratives of surgical site infection: implications for practice. J Hosp Inf, 2013, 83 :41-45.</a:t>
            </a:r>
          </a:p>
          <a:p>
            <a:pPr marL="0" indent="0" eaLnBrk="1" hangingPunct="1">
              <a:lnSpc>
                <a:spcPct val="80000"/>
              </a:lnSpc>
              <a:buFont typeface="Arial" charset="0"/>
              <a:buNone/>
            </a:pPr>
            <a:r>
              <a:rPr lang="en-NZ" sz="900" b="1" smtClean="0">
                <a:ea typeface="ＭＳ Ｐゴシック" pitchFamily="34" charset="-128"/>
              </a:rPr>
              <a:t>The Joint Commission, Implementation Guide for NPSG.07.05.01 on Surgical Site Infections: The SSI Change Project. 2013.</a:t>
            </a:r>
          </a:p>
          <a:p>
            <a:pPr marL="0" indent="0" eaLnBrk="1" hangingPunct="1">
              <a:lnSpc>
                <a:spcPct val="80000"/>
              </a:lnSpc>
              <a:buFont typeface="Arial" charset="0"/>
              <a:buNone/>
            </a:pPr>
            <a:r>
              <a:rPr lang="en-NZ" sz="900" b="1" smtClean="0">
                <a:ea typeface="ＭＳ Ｐゴシック" pitchFamily="34" charset="-128"/>
              </a:rPr>
              <a:t>Thompson KL, et al. Chasing Zero. The drive to eliminate surgical site infections. Ann Surg. 2011, 254;3:430-437.</a:t>
            </a:r>
          </a:p>
          <a:p>
            <a:pPr marL="0" indent="0" eaLnBrk="1" hangingPunct="1">
              <a:lnSpc>
                <a:spcPct val="80000"/>
              </a:lnSpc>
              <a:buFont typeface="Arial" charset="0"/>
              <a:buNone/>
            </a:pPr>
            <a:r>
              <a:rPr lang="en-NZ" sz="900" b="1" smtClean="0">
                <a:ea typeface="ＭＳ Ｐゴシック" pitchFamily="34" charset="-128"/>
              </a:rPr>
              <a:t>Tschudin-Sutter S</a:t>
            </a:r>
            <a:r>
              <a:rPr lang="en-NZ" sz="900" b="1" i="1" smtClean="0">
                <a:ea typeface="ＭＳ Ｐゴシック" pitchFamily="34" charset="-128"/>
              </a:rPr>
              <a:t>,</a:t>
            </a:r>
            <a:r>
              <a:rPr lang="en-NZ" sz="900" b="1" smtClean="0">
                <a:ea typeface="ＭＳ Ｐゴシック" pitchFamily="34" charset="-128"/>
              </a:rPr>
              <a:t> et al. No risk of surgical site infections from residual bacteria after disinfection with povidone-iodine-alcohol in 1014 cases. A prospective observational study. Ann Surg. 2012;255:565–569.</a:t>
            </a:r>
          </a:p>
          <a:p>
            <a:pPr marL="0" indent="0" eaLnBrk="1" hangingPunct="1">
              <a:lnSpc>
                <a:spcPct val="80000"/>
              </a:lnSpc>
              <a:buFont typeface="Arial" charset="0"/>
              <a:buNone/>
            </a:pPr>
            <a:r>
              <a:rPr lang="en-NZ" sz="900" b="1" smtClean="0">
                <a:ea typeface="ＭＳ Ｐゴシック" pitchFamily="34" charset="-128"/>
              </a:rPr>
              <a:t>Society of Healthcare Epidemiologists of America, Practical Healthcare Epidemiology, 3rd edition, 2010, Chapter 15, pp.173-185. </a:t>
            </a:r>
          </a:p>
          <a:p>
            <a:pPr marL="0" indent="0" eaLnBrk="1" hangingPunct="1">
              <a:lnSpc>
                <a:spcPct val="80000"/>
              </a:lnSpc>
              <a:buFont typeface="Arial" charset="0"/>
              <a:buNone/>
            </a:pPr>
            <a:r>
              <a:rPr lang="en-NZ" sz="900" b="1" smtClean="0">
                <a:ea typeface="ＭＳ Ｐゴシック" pitchFamily="34" charset="-128"/>
              </a:rPr>
              <a:t>Upton A, Smith P, Roberts SA. Excess cost associated with </a:t>
            </a:r>
            <a:r>
              <a:rPr lang="en-NZ" sz="900" b="1" i="1" smtClean="0">
                <a:ea typeface="ＭＳ Ｐゴシック" pitchFamily="34" charset="-128"/>
              </a:rPr>
              <a:t>Staphylococcus aureus </a:t>
            </a:r>
            <a:r>
              <a:rPr lang="en-NZ" sz="900" b="1" smtClean="0">
                <a:ea typeface="ＭＳ Ｐゴシック" pitchFamily="34" charset="-128"/>
              </a:rPr>
              <a:t>poststernotomy mediastinitis. NZMJ 2005;118:1210. </a:t>
            </a:r>
          </a:p>
          <a:p>
            <a:pPr marL="0" indent="0" eaLnBrk="1" hangingPunct="1">
              <a:lnSpc>
                <a:spcPct val="80000"/>
              </a:lnSpc>
              <a:buFont typeface="Arial" charset="0"/>
              <a:buNone/>
            </a:pPr>
            <a:r>
              <a:rPr lang="en-NZ" sz="900" b="1" smtClean="0">
                <a:ea typeface="ＭＳ Ｐゴシック" pitchFamily="34" charset="-128"/>
              </a:rPr>
              <a:t>World Health Organization (WHO). Report on the Burden of Endemic Health Care–associated Infection Worldwide. Geneva, 2011. </a:t>
            </a:r>
          </a:p>
          <a:p>
            <a:pPr marL="1701800" lvl="1" indent="-1520825" eaLnBrk="1" hangingPunct="1">
              <a:buFont typeface="Arial" charset="0"/>
              <a:buNone/>
            </a:pPr>
            <a:endParaRPr lang="fr-FR" sz="1000" b="1" smtClean="0">
              <a:ea typeface="ＭＳ Ｐゴシック" pitchFamily="34"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8434" name="Title 1"/>
          <p:cNvSpPr>
            <a:spLocks noGrp="1"/>
          </p:cNvSpPr>
          <p:nvPr>
            <p:ph type="title"/>
          </p:nvPr>
        </p:nvSpPr>
        <p:spPr>
          <a:xfrm>
            <a:off x="350838" y="977900"/>
            <a:ext cx="6553200" cy="615950"/>
          </a:xfrm>
        </p:spPr>
        <p:txBody>
          <a:bodyPr anchor="t"/>
          <a:lstStyle/>
          <a:p>
            <a:pPr eaLnBrk="1" hangingPunct="1"/>
            <a:r>
              <a:rPr lang="en-NZ" altLang="ja-JP" sz="3600" smtClean="0"/>
              <a:t>What is an SSI?</a:t>
            </a:r>
            <a:endParaRPr lang="ja-JP" altLang="en-US" sz="3600" smtClean="0"/>
          </a:p>
        </p:txBody>
      </p:sp>
      <p:sp>
        <p:nvSpPr>
          <p:cNvPr id="3" name="Content Placeholder 2"/>
          <p:cNvSpPr>
            <a:spLocks noGrp="1"/>
          </p:cNvSpPr>
          <p:nvPr>
            <p:ph idx="1"/>
          </p:nvPr>
        </p:nvSpPr>
        <p:spPr>
          <a:xfrm>
            <a:off x="350838" y="2611438"/>
            <a:ext cx="7888287" cy="3371850"/>
          </a:xfrm>
        </p:spPr>
        <p:txBody>
          <a:bodyPr rtlCol="0">
            <a:normAutofit/>
          </a:bodyPr>
          <a:lstStyle/>
          <a:p>
            <a:pPr eaLnBrk="1" fontAlgn="auto" hangingPunct="1">
              <a:spcAft>
                <a:spcPts val="0"/>
              </a:spcAft>
              <a:buFont typeface="Arial"/>
              <a:buChar char="•"/>
              <a:defRPr/>
            </a:pPr>
            <a:r>
              <a:rPr lang="en-NZ" sz="2400" dirty="0" smtClean="0"/>
              <a:t>A surgical site is the incision or cut in the skin made by a surgeon to carry out a surgical procedure</a:t>
            </a:r>
          </a:p>
          <a:p>
            <a:pPr eaLnBrk="1" fontAlgn="auto" hangingPunct="1">
              <a:spcAft>
                <a:spcPts val="0"/>
              </a:spcAft>
              <a:buFont typeface="Arial"/>
              <a:buChar char="•"/>
              <a:defRPr/>
            </a:pPr>
            <a:r>
              <a:rPr lang="en-NZ" sz="2400" dirty="0" smtClean="0"/>
              <a:t>An SSI occurs when bacteria from the patient’s skin, other parts of the patient’s body, or the environment enter the incision made by the surgeon and multiply in the tissues. </a:t>
            </a:r>
          </a:p>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en-NZ" sz="24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ja-JP" altLang="en-US"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2706" name="Title 1"/>
          <p:cNvSpPr>
            <a:spLocks noGrp="1"/>
          </p:cNvSpPr>
          <p:nvPr>
            <p:ph type="title"/>
          </p:nvPr>
        </p:nvSpPr>
        <p:spPr>
          <a:xfrm>
            <a:off x="531813" y="200025"/>
            <a:ext cx="6553200" cy="1504950"/>
          </a:xfrm>
        </p:spPr>
        <p:txBody>
          <a:bodyPr anchor="t"/>
          <a:lstStyle/>
          <a:p>
            <a:pPr algn="l" eaLnBrk="1" hangingPunct="1"/>
            <a:r>
              <a:rPr lang="en-NZ" altLang="ja-JP" sz="2400" dirty="0" smtClean="0"/>
              <a:t>Questions </a:t>
            </a:r>
            <a:r>
              <a:rPr lang="en-NZ" altLang="ja-JP" sz="2400" dirty="0" smtClean="0"/>
              <a:t>and answers</a:t>
            </a:r>
            <a:r>
              <a:rPr lang="en-NZ" altLang="ja-JP" sz="2400" dirty="0" smtClean="0"/>
              <a:t/>
            </a:r>
            <a:br>
              <a:rPr lang="en-NZ" altLang="ja-JP" sz="2400" dirty="0" smtClean="0"/>
            </a:br>
            <a:r>
              <a:rPr lang="en-NZ" altLang="ja-JP" sz="2400" dirty="0" smtClean="0"/>
              <a:t>[The following has been added based on the questions and answers provided during the webinar]</a:t>
            </a:r>
            <a:br>
              <a:rPr lang="en-NZ" altLang="ja-JP" sz="2400" dirty="0" smtClean="0"/>
            </a:br>
            <a:endParaRPr lang="ja-JP" altLang="en-US" sz="2400" dirty="0" smtClean="0"/>
          </a:p>
        </p:txBody>
      </p:sp>
      <p:sp>
        <p:nvSpPr>
          <p:cNvPr id="3" name="Content Placeholder 2"/>
          <p:cNvSpPr>
            <a:spLocks noGrp="1"/>
          </p:cNvSpPr>
          <p:nvPr>
            <p:ph idx="1"/>
          </p:nvPr>
        </p:nvSpPr>
        <p:spPr>
          <a:xfrm>
            <a:off x="742949" y="1952624"/>
            <a:ext cx="8029575" cy="4143375"/>
          </a:xfrm>
        </p:spPr>
        <p:txBody>
          <a:bodyPr rtlCol="0">
            <a:normAutofit fontScale="40000" lnSpcReduction="20000"/>
          </a:bodyPr>
          <a:lstStyle/>
          <a:p>
            <a:pPr marL="0" indent="0">
              <a:buNone/>
            </a:pPr>
            <a:r>
              <a:rPr lang="en-NZ" sz="2400" dirty="0" smtClean="0"/>
              <a:t>Q.1 </a:t>
            </a:r>
            <a:endParaRPr lang="en-NZ" sz="2400" dirty="0"/>
          </a:p>
          <a:p>
            <a:r>
              <a:rPr lang="en-NZ" sz="2400" dirty="0"/>
              <a:t>How much does the programme expect to save the health sector each year?</a:t>
            </a:r>
          </a:p>
          <a:p>
            <a:pPr lvl="0"/>
            <a:r>
              <a:rPr lang="en-NZ" sz="2400" dirty="0"/>
              <a:t>Financial  benefits from the programme are expected to build steadily as infection rates decrease and the number of surgical procedures included in the programme increases, until by year ten it is estimated that savings from SSIs avoided will be in the region of $4 million each year </a:t>
            </a:r>
          </a:p>
          <a:p>
            <a:pPr marL="0" indent="0">
              <a:buNone/>
            </a:pPr>
            <a:endParaRPr lang="en-NZ" sz="2400" dirty="0" smtClean="0"/>
          </a:p>
          <a:p>
            <a:pPr marL="0" indent="0">
              <a:buNone/>
            </a:pPr>
            <a:r>
              <a:rPr lang="en-NZ" sz="2400" dirty="0" smtClean="0"/>
              <a:t>Q.2 </a:t>
            </a:r>
            <a:endParaRPr lang="en-NZ" sz="2400" dirty="0"/>
          </a:p>
          <a:p>
            <a:r>
              <a:rPr lang="en-NZ" sz="2400" dirty="0"/>
              <a:t>Are </a:t>
            </a:r>
            <a:r>
              <a:rPr lang="en-NZ" sz="2400" dirty="0" err="1"/>
              <a:t>IPC</a:t>
            </a:r>
            <a:r>
              <a:rPr lang="en-NZ" sz="2400" dirty="0"/>
              <a:t> nurses expected to be the key drivers of the programme in DHBs? </a:t>
            </a:r>
          </a:p>
          <a:p>
            <a:r>
              <a:rPr lang="en-NZ" sz="2400" dirty="0" smtClean="0"/>
              <a:t>No</a:t>
            </a:r>
            <a:r>
              <a:rPr lang="en-NZ" sz="2400" dirty="0"/>
              <a:t>, the SSII programme is engaging with a wide range of DHB stakeholders, and anticipates that infection prevention and control nurses will be working with surgical colleagues, quality and risk staff and senior management to drive the programme in DHBs</a:t>
            </a:r>
          </a:p>
          <a:p>
            <a:pPr marL="0" lvl="0" indent="0">
              <a:buNone/>
            </a:pPr>
            <a:endParaRPr lang="en-NZ" sz="2400" dirty="0" smtClean="0"/>
          </a:p>
          <a:p>
            <a:pPr marL="0" lvl="0" indent="0">
              <a:buNone/>
            </a:pPr>
            <a:r>
              <a:rPr lang="en-NZ" sz="2400" dirty="0" smtClean="0"/>
              <a:t>Q.3</a:t>
            </a:r>
            <a:endParaRPr lang="en-NZ" sz="2400" dirty="0"/>
          </a:p>
          <a:p>
            <a:r>
              <a:rPr lang="en-NZ" sz="2400" dirty="0"/>
              <a:t>Have you got any resources for consumers/patients to help them to prevent SSIs?</a:t>
            </a:r>
          </a:p>
          <a:p>
            <a:pPr lvl="0"/>
            <a:r>
              <a:rPr lang="en-NZ" sz="2400" dirty="0"/>
              <a:t>The </a:t>
            </a:r>
            <a:r>
              <a:rPr lang="en-NZ" sz="2400" i="1" dirty="0"/>
              <a:t>Open for Better Care</a:t>
            </a:r>
            <a:r>
              <a:rPr lang="en-NZ" sz="2400" dirty="0"/>
              <a:t> campaign is currently developing a consumer resource outlining ways for consumers and their families/whanau to help prevent SSIs which will be available on the HQSC </a:t>
            </a:r>
            <a:r>
              <a:rPr lang="en-NZ" sz="2400" dirty="0" err="1"/>
              <a:t>SSII</a:t>
            </a:r>
            <a:r>
              <a:rPr lang="en-NZ" sz="2400" dirty="0"/>
              <a:t> Programme website</a:t>
            </a:r>
          </a:p>
          <a:p>
            <a:pPr marL="0" indent="0">
              <a:buNone/>
            </a:pPr>
            <a:r>
              <a:rPr lang="en-NZ" sz="2400" dirty="0"/>
              <a:t> </a:t>
            </a:r>
          </a:p>
          <a:p>
            <a:pPr marL="0" lvl="0" indent="0">
              <a:buNone/>
            </a:pPr>
            <a:r>
              <a:rPr lang="en-NZ" sz="2400" dirty="0" smtClean="0"/>
              <a:t>Q.4 </a:t>
            </a:r>
            <a:endParaRPr lang="en-NZ" sz="2400" dirty="0"/>
          </a:p>
          <a:p>
            <a:r>
              <a:rPr lang="en-NZ" sz="2400" dirty="0"/>
              <a:t>What sort of tools and resources is the programme providing to encourage change at a local level</a:t>
            </a:r>
            <a:r>
              <a:rPr lang="en-NZ" sz="2400" dirty="0" smtClean="0"/>
              <a:t>?</a:t>
            </a:r>
            <a:endParaRPr lang="en-NZ" sz="2400" dirty="0"/>
          </a:p>
          <a:p>
            <a:pPr lvl="0"/>
            <a:r>
              <a:rPr lang="en-NZ" sz="2400" dirty="0"/>
              <a:t>The </a:t>
            </a:r>
            <a:r>
              <a:rPr lang="en-NZ" sz="2400" dirty="0" err="1"/>
              <a:t>SSII</a:t>
            </a:r>
            <a:r>
              <a:rPr lang="en-NZ" sz="2400" dirty="0"/>
              <a:t> programme is providing resources to support best practice including the Surgical Antimicrobial Prophylaxis Guidelines for hip and knee procedures; as well as tools to ensure consistent data collection and accurate reporting of infection rates to inform clinicians and management at the local level and track improvement over time. </a:t>
            </a:r>
          </a:p>
          <a:p>
            <a:pPr marL="0" indent="0">
              <a:buNone/>
            </a:pPr>
            <a:endParaRPr lang="en-NZ" sz="2400" dirty="0" smtClean="0"/>
          </a:p>
          <a:p>
            <a:pPr marL="0" indent="0">
              <a:buNone/>
            </a:pPr>
            <a:r>
              <a:rPr lang="en-NZ" sz="2400" dirty="0" smtClean="0"/>
              <a:t>Q</a:t>
            </a:r>
            <a:r>
              <a:rPr lang="en-NZ" sz="2400" dirty="0"/>
              <a:t>. 5	</a:t>
            </a:r>
          </a:p>
          <a:p>
            <a:r>
              <a:rPr lang="en-NZ" sz="2400" dirty="0"/>
              <a:t>Why is the </a:t>
            </a:r>
            <a:r>
              <a:rPr lang="en-NZ" sz="2400" dirty="0" err="1"/>
              <a:t>SSII</a:t>
            </a:r>
            <a:r>
              <a:rPr lang="en-NZ" sz="2400" dirty="0"/>
              <a:t> programme promoting clipping not shaving?</a:t>
            </a:r>
          </a:p>
          <a:p>
            <a:pPr lvl="0"/>
            <a:r>
              <a:rPr lang="en-NZ" sz="2500" dirty="0" smtClean="0"/>
              <a:t>Shaving </a:t>
            </a:r>
            <a:r>
              <a:rPr lang="en-NZ" sz="2500" dirty="0"/>
              <a:t>can abrade the skin surface and consequently </a:t>
            </a:r>
            <a:r>
              <a:rPr lang="en-NZ" sz="2500" dirty="0" smtClean="0"/>
              <a:t>enhance </a:t>
            </a:r>
            <a:r>
              <a:rPr lang="en-NZ" sz="2500" dirty="0"/>
              <a:t>microbial growth at the surgical site. If it is necessary to remove hair for the surgical procedure, clipping is recommended to reduce the risk of infection</a:t>
            </a:r>
            <a:r>
              <a:rPr lang="en-NZ" sz="2400" dirty="0" smtClean="0"/>
              <a:t>.</a:t>
            </a:r>
            <a:endParaRPr lang="en-NZ" sz="2400" dirty="0"/>
          </a:p>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en-NZ" sz="24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ja-JP" altLang="en-US"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0482" name="Title 1"/>
          <p:cNvSpPr>
            <a:spLocks noGrp="1"/>
          </p:cNvSpPr>
          <p:nvPr>
            <p:ph type="title"/>
          </p:nvPr>
        </p:nvSpPr>
        <p:spPr>
          <a:xfrm>
            <a:off x="350838" y="977900"/>
            <a:ext cx="6553200" cy="615950"/>
          </a:xfrm>
        </p:spPr>
        <p:txBody>
          <a:bodyPr anchor="t"/>
          <a:lstStyle/>
          <a:p>
            <a:pPr eaLnBrk="1" hangingPunct="1"/>
            <a:r>
              <a:rPr lang="en-NZ" altLang="ja-JP" sz="3600" smtClean="0"/>
              <a:t>SSIs represent a significant burden</a:t>
            </a:r>
            <a:endParaRPr lang="ja-JP" altLang="en-US" sz="3600" smtClean="0"/>
          </a:p>
        </p:txBody>
      </p:sp>
      <p:sp>
        <p:nvSpPr>
          <p:cNvPr id="3" name="Content Placeholder 2"/>
          <p:cNvSpPr>
            <a:spLocks noGrp="1"/>
          </p:cNvSpPr>
          <p:nvPr>
            <p:ph idx="1"/>
          </p:nvPr>
        </p:nvSpPr>
        <p:spPr>
          <a:xfrm>
            <a:off x="350838" y="2611438"/>
            <a:ext cx="8229600" cy="3371850"/>
          </a:xfrm>
        </p:spPr>
        <p:txBody>
          <a:bodyPr rtlCol="0">
            <a:normAutofit/>
          </a:bodyPr>
          <a:lstStyle/>
          <a:p>
            <a:pPr eaLnBrk="1" fontAlgn="auto" hangingPunct="1">
              <a:spcAft>
                <a:spcPts val="0"/>
              </a:spcAft>
              <a:buFont typeface="Arial"/>
              <a:buChar char="•"/>
              <a:defRPr/>
            </a:pPr>
            <a:r>
              <a:rPr lang="en-NZ" sz="2400" dirty="0" smtClean="0"/>
              <a:t>As well as the considerable personal impacts on patients (including pain, prolonged recovery, reduced quality of life, loss of well-being and potential loss of income) SSIs  have important and costly effects on the health system</a:t>
            </a:r>
          </a:p>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en-NZ" sz="24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ja-JP" alt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266700" y="5476875"/>
            <a:ext cx="3038475" cy="1171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7" name="Rectangle 6"/>
          <p:cNvSpPr/>
          <p:nvPr/>
        </p:nvSpPr>
        <p:spPr>
          <a:xfrm>
            <a:off x="6105525" y="231775"/>
            <a:ext cx="3038475" cy="2339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pic>
        <p:nvPicPr>
          <p:cNvPr id="22531" name="Picture 2"/>
          <p:cNvPicPr>
            <a:picLocks noChangeAspect="1" noChangeArrowheads="1"/>
          </p:cNvPicPr>
          <p:nvPr/>
        </p:nvPicPr>
        <p:blipFill rotWithShape="1">
          <a:blip r:embed="rId4"/>
          <a:srcRect t="2139"/>
          <a:stretch/>
        </p:blipFill>
        <p:spPr bwMode="auto">
          <a:xfrm>
            <a:off x="671513" y="1828800"/>
            <a:ext cx="7691437" cy="4357688"/>
          </a:xfrm>
          <a:prstGeom prst="rect">
            <a:avLst/>
          </a:prstGeom>
          <a:noFill/>
          <a:ln w="9525">
            <a:noFill/>
            <a:miter lim="800000"/>
            <a:headEnd/>
            <a:tailEnd/>
          </a:ln>
        </p:spPr>
      </p:pic>
      <p:sp>
        <p:nvSpPr>
          <p:cNvPr id="22529" name="Title 1"/>
          <p:cNvSpPr>
            <a:spLocks noGrp="1"/>
          </p:cNvSpPr>
          <p:nvPr>
            <p:ph type="title"/>
          </p:nvPr>
        </p:nvSpPr>
        <p:spPr/>
        <p:txBody>
          <a:bodyPr/>
          <a:lstStyle/>
          <a:p>
            <a:pPr eaLnBrk="1" hangingPunct="1"/>
            <a:r>
              <a:rPr lang="en-NZ" sz="3600" dirty="0" smtClean="0">
                <a:ea typeface="ＭＳ Ｐゴシック" pitchFamily="34" charset="-128"/>
              </a:rPr>
              <a:t>Prevalence of HAI in high income countries 1995-2010</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4578" name="Title 1"/>
          <p:cNvSpPr>
            <a:spLocks noGrp="1"/>
          </p:cNvSpPr>
          <p:nvPr>
            <p:ph type="title"/>
          </p:nvPr>
        </p:nvSpPr>
        <p:spPr>
          <a:xfrm>
            <a:off x="350838" y="977900"/>
            <a:ext cx="6553200" cy="615950"/>
          </a:xfrm>
        </p:spPr>
        <p:txBody>
          <a:bodyPr anchor="t"/>
          <a:lstStyle/>
          <a:p>
            <a:pPr algn="l" eaLnBrk="1" hangingPunct="1"/>
            <a:r>
              <a:rPr lang="en-NZ" altLang="ja-JP" sz="3600" dirty="0" smtClean="0"/>
              <a:t>The impact of SSIs</a:t>
            </a:r>
            <a:endParaRPr lang="ja-JP" altLang="en-US" sz="3600" dirty="0" smtClean="0"/>
          </a:p>
        </p:txBody>
      </p:sp>
      <p:sp>
        <p:nvSpPr>
          <p:cNvPr id="3" name="Content Placeholder 2"/>
          <p:cNvSpPr>
            <a:spLocks noGrp="1"/>
          </p:cNvSpPr>
          <p:nvPr>
            <p:ph idx="1"/>
          </p:nvPr>
        </p:nvSpPr>
        <p:spPr>
          <a:xfrm>
            <a:off x="457200" y="2212975"/>
            <a:ext cx="8229600" cy="3684588"/>
          </a:xfrm>
        </p:spPr>
        <p:txBody>
          <a:bodyPr rtlCol="0">
            <a:normAutofit/>
          </a:bodyPr>
          <a:lstStyle/>
          <a:p>
            <a:pPr eaLnBrk="1" fontAlgn="auto" hangingPunct="1">
              <a:spcAft>
                <a:spcPts val="0"/>
              </a:spcAft>
              <a:buFont typeface="Arial"/>
              <a:buChar char="•"/>
              <a:defRPr/>
            </a:pPr>
            <a:r>
              <a:rPr lang="en-NZ" sz="2400" dirty="0" smtClean="0"/>
              <a:t>SSIs can result in:</a:t>
            </a:r>
          </a:p>
          <a:p>
            <a:pPr lvl="1" eaLnBrk="1" fontAlgn="auto" hangingPunct="1">
              <a:spcAft>
                <a:spcPts val="0"/>
              </a:spcAft>
              <a:buFont typeface="Arial"/>
              <a:buChar char="–"/>
              <a:defRPr/>
            </a:pPr>
            <a:r>
              <a:rPr lang="en-NZ" sz="2400" dirty="0" smtClean="0"/>
              <a:t>Extended hospital stays</a:t>
            </a:r>
          </a:p>
          <a:p>
            <a:pPr lvl="1" eaLnBrk="1" fontAlgn="auto" hangingPunct="1">
              <a:spcAft>
                <a:spcPts val="0"/>
              </a:spcAft>
              <a:buFont typeface="Arial"/>
              <a:buChar char="–"/>
              <a:defRPr/>
            </a:pPr>
            <a:r>
              <a:rPr lang="en-NZ" sz="2400" dirty="0" smtClean="0"/>
              <a:t>Pain, discomfort and impaired mobility</a:t>
            </a:r>
          </a:p>
          <a:p>
            <a:pPr lvl="1" eaLnBrk="1" fontAlgn="auto" hangingPunct="1">
              <a:spcAft>
                <a:spcPts val="0"/>
              </a:spcAft>
              <a:buFont typeface="Arial"/>
              <a:buChar char="–"/>
              <a:defRPr/>
            </a:pPr>
            <a:r>
              <a:rPr lang="en-NZ" sz="2400" dirty="0" smtClean="0"/>
              <a:t>Readmission and further surgery</a:t>
            </a:r>
          </a:p>
          <a:p>
            <a:pPr lvl="1" eaLnBrk="1" fontAlgn="auto" hangingPunct="1">
              <a:spcAft>
                <a:spcPts val="0"/>
              </a:spcAft>
              <a:buFont typeface="Arial"/>
              <a:buChar char="–"/>
              <a:defRPr/>
            </a:pPr>
            <a:r>
              <a:rPr lang="en-NZ" sz="2400" dirty="0" smtClean="0"/>
              <a:t>Long-term antibiotics</a:t>
            </a:r>
          </a:p>
          <a:p>
            <a:pPr lvl="1" eaLnBrk="1" fontAlgn="auto" hangingPunct="1">
              <a:spcAft>
                <a:spcPts val="0"/>
              </a:spcAft>
              <a:buFont typeface="Arial"/>
              <a:buChar char="–"/>
              <a:defRPr/>
            </a:pPr>
            <a:r>
              <a:rPr lang="en-NZ" sz="2400" dirty="0"/>
              <a:t>Significant increases in hospital </a:t>
            </a:r>
            <a:r>
              <a:rPr lang="en-NZ" sz="2400" dirty="0" smtClean="0"/>
              <a:t>costs</a:t>
            </a:r>
          </a:p>
          <a:p>
            <a:pPr lvl="1" eaLnBrk="1" fontAlgn="auto" hangingPunct="1">
              <a:spcAft>
                <a:spcPts val="0"/>
              </a:spcAft>
              <a:buFont typeface="Arial"/>
              <a:buChar char="–"/>
              <a:defRPr/>
            </a:pPr>
            <a:r>
              <a:rPr lang="en-NZ" sz="2400" dirty="0" smtClean="0"/>
              <a:t>Potential disability </a:t>
            </a:r>
            <a:endParaRPr lang="en-NZ" sz="2400" dirty="0"/>
          </a:p>
          <a:p>
            <a:pPr lvl="1" eaLnBrk="1" fontAlgn="auto" hangingPunct="1">
              <a:spcAft>
                <a:spcPts val="0"/>
              </a:spcAft>
              <a:buFont typeface="Arial"/>
              <a:buChar char="–"/>
              <a:defRPr/>
            </a:pPr>
            <a:r>
              <a:rPr lang="en-NZ" sz="2400" dirty="0" smtClean="0"/>
              <a:t>Death</a:t>
            </a:r>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en-NZ" sz="24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ja-JP" alt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6626" name="Title 1"/>
          <p:cNvSpPr>
            <a:spLocks noGrp="1"/>
          </p:cNvSpPr>
          <p:nvPr>
            <p:ph type="title"/>
          </p:nvPr>
        </p:nvSpPr>
        <p:spPr>
          <a:xfrm>
            <a:off x="350838" y="977900"/>
            <a:ext cx="6553200" cy="615950"/>
          </a:xfrm>
        </p:spPr>
        <p:txBody>
          <a:bodyPr anchor="t"/>
          <a:lstStyle/>
          <a:p>
            <a:pPr algn="l" eaLnBrk="1" hangingPunct="1"/>
            <a:r>
              <a:rPr lang="en-NZ" altLang="ja-JP" sz="3600" dirty="0" smtClean="0"/>
              <a:t>Risks and hazards of SSI</a:t>
            </a:r>
            <a:endParaRPr lang="ja-JP" altLang="en-US" sz="3600" dirty="0" smtClean="0"/>
          </a:p>
        </p:txBody>
      </p:sp>
      <p:sp>
        <p:nvSpPr>
          <p:cNvPr id="26627" name="Content Placeholder 2"/>
          <p:cNvSpPr>
            <a:spLocks noGrp="1"/>
          </p:cNvSpPr>
          <p:nvPr>
            <p:ph idx="1"/>
          </p:nvPr>
        </p:nvSpPr>
        <p:spPr>
          <a:xfrm>
            <a:off x="350838" y="1987550"/>
            <a:ext cx="8229600" cy="3989388"/>
          </a:xfrm>
        </p:spPr>
        <p:txBody>
          <a:bodyPr/>
          <a:lstStyle/>
          <a:p>
            <a:pPr marL="0" indent="0" eaLnBrk="1" hangingPunct="1">
              <a:spcBef>
                <a:spcPts val="600"/>
              </a:spcBef>
              <a:buFont typeface="Arial" charset="0"/>
              <a:buNone/>
            </a:pPr>
            <a:r>
              <a:rPr lang="en-AU" sz="2400" dirty="0" smtClean="0">
                <a:ea typeface="ＭＳ Ｐゴシック" pitchFamily="34" charset="-128"/>
              </a:rPr>
              <a:t> Risks and hazards of SSI differ between </a:t>
            </a:r>
          </a:p>
          <a:p>
            <a:pPr marL="0" indent="0" eaLnBrk="1" hangingPunct="1">
              <a:spcBef>
                <a:spcPts val="600"/>
              </a:spcBef>
              <a:buFont typeface="Arial" charset="0"/>
              <a:buNone/>
            </a:pPr>
            <a:r>
              <a:rPr lang="en-AU" sz="2400" dirty="0" smtClean="0">
                <a:ea typeface="ＭＳ Ｐゴシック" pitchFamily="34" charset="-128"/>
              </a:rPr>
              <a:t> surgical procedures:</a:t>
            </a:r>
          </a:p>
          <a:p>
            <a:pPr marL="0" indent="0" eaLnBrk="1" hangingPunct="1">
              <a:spcBef>
                <a:spcPts val="600"/>
              </a:spcBef>
            </a:pPr>
            <a:r>
              <a:rPr lang="en-AU" sz="2400" dirty="0" smtClean="0">
                <a:ea typeface="ＭＳ Ｐゴシック" pitchFamily="34" charset="-128"/>
              </a:rPr>
              <a:t> Joint </a:t>
            </a:r>
            <a:r>
              <a:rPr lang="en-AU" sz="2400" dirty="0" smtClean="0">
                <a:ea typeface="ＭＳ Ｐゴシック" pitchFamily="34" charset="-128"/>
              </a:rPr>
              <a:t>replacement</a:t>
            </a:r>
          </a:p>
          <a:p>
            <a:pPr marL="457200" lvl="1" indent="0" eaLnBrk="1" hangingPunct="1">
              <a:spcBef>
                <a:spcPts val="600"/>
              </a:spcBef>
            </a:pPr>
            <a:r>
              <a:rPr lang="en-AU" sz="2000" dirty="0" smtClean="0">
                <a:ea typeface="ＭＳ Ｐゴシック" pitchFamily="34" charset="-128"/>
              </a:rPr>
              <a:t>Infection is rare but </a:t>
            </a:r>
            <a:r>
              <a:rPr lang="en-AU" sz="2000" dirty="0" smtClean="0">
                <a:ea typeface="ＭＳ Ｐゴシック" pitchFamily="34" charset="-128"/>
              </a:rPr>
              <a:t>consequences are </a:t>
            </a:r>
            <a:br>
              <a:rPr lang="en-AU" sz="2000" dirty="0" smtClean="0">
                <a:ea typeface="ＭＳ Ｐゴシック" pitchFamily="34" charset="-128"/>
              </a:rPr>
            </a:br>
            <a:r>
              <a:rPr lang="en-AU" sz="2000" dirty="0" smtClean="0">
                <a:ea typeface="ＭＳ Ｐゴシック" pitchFamily="34" charset="-128"/>
              </a:rPr>
              <a:t>  considerable</a:t>
            </a:r>
            <a:endParaRPr lang="en-AU" sz="2000" dirty="0" smtClean="0">
              <a:ea typeface="ＭＳ Ｐゴシック" pitchFamily="34" charset="-128"/>
            </a:endParaRPr>
          </a:p>
          <a:p>
            <a:pPr marL="0" indent="0" eaLnBrk="1" hangingPunct="1">
              <a:spcBef>
                <a:spcPts val="600"/>
              </a:spcBef>
            </a:pPr>
            <a:r>
              <a:rPr lang="en-AU" sz="2400" dirty="0" smtClean="0">
                <a:ea typeface="ＭＳ Ｐゴシック" pitchFamily="34" charset="-128"/>
              </a:rPr>
              <a:t> Caesarean section  </a:t>
            </a:r>
            <a:endParaRPr lang="en-AU" sz="2400" dirty="0" smtClean="0">
              <a:ea typeface="ＭＳ Ｐゴシック" pitchFamily="34" charset="-128"/>
            </a:endParaRPr>
          </a:p>
          <a:p>
            <a:pPr marL="457200" lvl="1" indent="0" eaLnBrk="1" hangingPunct="1">
              <a:spcBef>
                <a:spcPts val="600"/>
              </a:spcBef>
            </a:pPr>
            <a:r>
              <a:rPr lang="en-AU" sz="2000" dirty="0" smtClean="0">
                <a:ea typeface="ＭＳ Ｐゴシック" pitchFamily="34" charset="-128"/>
              </a:rPr>
              <a:t>While incidence of infection is higher, </a:t>
            </a:r>
          </a:p>
          <a:p>
            <a:pPr marL="457200" lvl="1" indent="0" eaLnBrk="1" hangingPunct="1">
              <a:spcBef>
                <a:spcPts val="600"/>
              </a:spcBef>
              <a:buFont typeface="Arial" charset="0"/>
              <a:buNone/>
            </a:pPr>
            <a:r>
              <a:rPr lang="en-AU" sz="2000" dirty="0" smtClean="0">
                <a:ea typeface="ＭＳ Ｐゴシック" pitchFamily="34" charset="-128"/>
              </a:rPr>
              <a:t>  the management of the infection is </a:t>
            </a:r>
          </a:p>
          <a:p>
            <a:pPr marL="457200" lvl="1" indent="0" eaLnBrk="1" hangingPunct="1">
              <a:spcBef>
                <a:spcPts val="600"/>
              </a:spcBef>
              <a:buFont typeface="Arial" charset="0"/>
              <a:buNone/>
            </a:pPr>
            <a:r>
              <a:rPr lang="en-AU" sz="2000" dirty="0" smtClean="0">
                <a:ea typeface="ＭＳ Ｐゴシック" pitchFamily="34" charset="-128"/>
              </a:rPr>
              <a:t>  usually less complex. </a:t>
            </a:r>
          </a:p>
          <a:p>
            <a:pPr marL="0" indent="0" eaLnBrk="1" hangingPunct="1">
              <a:spcBef>
                <a:spcPts val="600"/>
              </a:spcBef>
              <a:buFont typeface="Arial" charset="0"/>
              <a:buNone/>
            </a:pPr>
            <a:r>
              <a:rPr lang="en-AU" sz="2400" dirty="0" smtClean="0">
                <a:ea typeface="ＭＳ Ｐゴシック" pitchFamily="34" charset="-128"/>
              </a:rPr>
              <a:t>	</a:t>
            </a:r>
          </a:p>
          <a:p>
            <a:pPr marL="457200" lvl="1" indent="0" eaLnBrk="1" hangingPunct="1">
              <a:buFont typeface="Arial" charset="0"/>
              <a:buNone/>
            </a:pPr>
            <a:endParaRPr lang="en-NZ" sz="2000" dirty="0" smtClean="0">
              <a:ea typeface="ＭＳ Ｐゴシック" pitchFamily="34" charset="-128"/>
            </a:endParaRPr>
          </a:p>
          <a:p>
            <a:pPr marL="0" indent="0" eaLnBrk="1" hangingPunct="1"/>
            <a:endParaRPr lang="en-NZ" sz="2400" dirty="0" smtClean="0">
              <a:ea typeface="ＭＳ Ｐゴシック" pitchFamily="34" charset="-128"/>
            </a:endParaRPr>
          </a:p>
          <a:p>
            <a:pPr marL="0" indent="0" eaLnBrk="1" hangingPunct="1"/>
            <a:endParaRPr lang="en-NZ" sz="2400" dirty="0" smtClean="0">
              <a:ea typeface="ＭＳ Ｐゴシック" pitchFamily="34" charset="-128"/>
            </a:endParaRPr>
          </a:p>
          <a:p>
            <a:pPr marL="0" indent="0" eaLnBrk="1" hangingPunct="1"/>
            <a:endParaRPr lang="en-NZ" sz="2400" dirty="0" smtClean="0">
              <a:ea typeface="ＭＳ Ｐゴシック" pitchFamily="34" charset="-128"/>
            </a:endParaRPr>
          </a:p>
          <a:p>
            <a:pPr marL="457200" lvl="1" indent="0" eaLnBrk="1" hangingPunct="1"/>
            <a:endParaRPr lang="en-NZ" sz="2000" dirty="0" smtClean="0">
              <a:ea typeface="ＭＳ Ｐゴシック" pitchFamily="34" charset="-128"/>
            </a:endParaRPr>
          </a:p>
          <a:p>
            <a:pPr marL="457200" lvl="1" indent="0" eaLnBrk="1" hangingPunct="1"/>
            <a:endParaRPr lang="en-NZ" sz="2000" dirty="0" smtClean="0">
              <a:ea typeface="ＭＳ Ｐゴシック" pitchFamily="34" charset="-128"/>
            </a:endParaRPr>
          </a:p>
          <a:p>
            <a:pPr marL="457200" lvl="1" indent="0" eaLnBrk="1" hangingPunct="1"/>
            <a:endParaRPr lang="en-NZ" sz="2000" dirty="0" smtClean="0">
              <a:ea typeface="ＭＳ Ｐゴシック" pitchFamily="34" charset="-128"/>
            </a:endParaRPr>
          </a:p>
          <a:p>
            <a:pPr marL="0" indent="0" eaLnBrk="1" hangingPunct="1">
              <a:buFont typeface="Arial" charset="0"/>
              <a:buNone/>
            </a:pPr>
            <a:endParaRPr lang="en-NZ" sz="2400" dirty="0" smtClean="0">
              <a:ea typeface="ＭＳ Ｐゴシック" pitchFamily="34" charset="-128"/>
            </a:endParaRPr>
          </a:p>
          <a:p>
            <a:pPr marL="457200" lvl="1" indent="0" eaLnBrk="1" hangingPunct="1"/>
            <a:endParaRPr lang="en-NZ" sz="2000" dirty="0" smtClean="0">
              <a:ea typeface="ＭＳ Ｐゴシック" pitchFamily="34" charset="-128"/>
            </a:endParaRPr>
          </a:p>
          <a:p>
            <a:pPr marL="0" indent="0" eaLnBrk="1" hangingPunct="1">
              <a:buFont typeface="Arial" charset="0"/>
              <a:buNone/>
            </a:pPr>
            <a:endParaRPr lang="ja-JP" altLang="en-US" sz="2400" dirty="0" smtClean="0"/>
          </a:p>
        </p:txBody>
      </p:sp>
      <p:pic>
        <p:nvPicPr>
          <p:cNvPr id="26628" name="Picture 3"/>
          <p:cNvPicPr>
            <a:picLocks noChangeAspect="1" noChangeArrowheads="1"/>
          </p:cNvPicPr>
          <p:nvPr/>
        </p:nvPicPr>
        <p:blipFill>
          <a:blip r:embed="rId4"/>
          <a:srcRect/>
          <a:stretch>
            <a:fillRect/>
          </a:stretch>
        </p:blipFill>
        <p:spPr bwMode="auto">
          <a:xfrm>
            <a:off x="6061075" y="2457450"/>
            <a:ext cx="2898775" cy="2247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Content Placeholder 1"/>
          <p:cNvSpPr>
            <a:spLocks noGrp="1"/>
          </p:cNvSpPr>
          <p:nvPr>
            <p:ph idx="1"/>
          </p:nvPr>
        </p:nvSpPr>
        <p:spPr>
          <a:xfrm>
            <a:off x="457200" y="2505074"/>
            <a:ext cx="8229600" cy="2466975"/>
          </a:xfrm>
        </p:spPr>
        <p:txBody>
          <a:bodyPr/>
          <a:lstStyle/>
          <a:p>
            <a:pPr marL="0" indent="0" algn="ctr">
              <a:buFont typeface="Arial" charset="0"/>
              <a:buNone/>
              <a:defRPr/>
            </a:pPr>
            <a:r>
              <a:rPr lang="en-NZ" sz="5400" b="1" dirty="0" smtClean="0"/>
              <a:t>SSI </a:t>
            </a:r>
            <a:r>
              <a:rPr lang="en-NZ" sz="5400" b="1" dirty="0" smtClean="0"/>
              <a:t>Audio Visual</a:t>
            </a:r>
          </a:p>
          <a:p>
            <a:pPr marL="0" indent="0" algn="ctr">
              <a:buFont typeface="Arial" charset="0"/>
              <a:buNone/>
              <a:defRPr/>
            </a:pPr>
            <a:r>
              <a:rPr lang="en-NZ" sz="2000" b="1" dirty="0" smtClean="0"/>
              <a:t>(2 </a:t>
            </a:r>
            <a:r>
              <a:rPr lang="en-NZ" sz="2000" b="1" dirty="0" err="1" smtClean="0"/>
              <a:t>mins</a:t>
            </a:r>
            <a:r>
              <a:rPr lang="en-NZ" sz="2000" b="1" dirty="0" smtClean="0"/>
              <a:t>: 59 </a:t>
            </a:r>
            <a:r>
              <a:rPr lang="en-NZ" sz="2000" b="1" dirty="0" err="1" smtClean="0"/>
              <a:t>secs</a:t>
            </a:r>
            <a:r>
              <a:rPr lang="en-NZ" sz="2000" b="1" dirty="0" smtClean="0"/>
              <a:t>)</a:t>
            </a:r>
          </a:p>
          <a:p>
            <a:pPr marL="0" indent="0" algn="ctr">
              <a:buFont typeface="Arial" charset="0"/>
              <a:buNone/>
              <a:defRPr/>
            </a:pPr>
            <a:endParaRPr lang="en-NZ" sz="2000" b="1" dirty="0" smtClean="0"/>
          </a:p>
          <a:p>
            <a:pPr marL="0" indent="0" algn="ctr">
              <a:buNone/>
              <a:defRPr/>
            </a:pPr>
            <a:r>
              <a:rPr lang="en-NZ" sz="1400" b="1" dirty="0">
                <a:hlinkClick r:id="rId4"/>
              </a:rPr>
              <a:t>http://www.hqsc.govt.nz/our-programmes/infection-prevention-and-control/publications-and-resources/publication/1163</a:t>
            </a:r>
            <a:r>
              <a:rPr lang="en-NZ" sz="1400" b="1" dirty="0" smtClean="0">
                <a:hlinkClick r:id="rId4"/>
              </a:rPr>
              <a:t>/</a:t>
            </a:r>
            <a:endParaRPr lang="en-NZ" sz="1400" b="1" dirty="0" smtClean="0"/>
          </a:p>
          <a:p>
            <a:pPr marL="0" indent="0" algn="ctr">
              <a:buNone/>
              <a:defRPr/>
            </a:pPr>
            <a:endParaRPr lang="en-NZ" sz="1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HQSC-Powerpoint-slides-d2.pdf"/>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0722" name="Title 1"/>
          <p:cNvSpPr>
            <a:spLocks noGrp="1"/>
          </p:cNvSpPr>
          <p:nvPr>
            <p:ph type="title"/>
          </p:nvPr>
        </p:nvSpPr>
        <p:spPr>
          <a:xfrm>
            <a:off x="350838" y="977900"/>
            <a:ext cx="6553200" cy="615950"/>
          </a:xfrm>
        </p:spPr>
        <p:txBody>
          <a:bodyPr anchor="t"/>
          <a:lstStyle/>
          <a:p>
            <a:pPr algn="l" eaLnBrk="1" hangingPunct="1"/>
            <a:r>
              <a:rPr lang="en-NZ" altLang="ja-JP" sz="3600" dirty="0" smtClean="0"/>
              <a:t>The financial costs of SSIs</a:t>
            </a:r>
            <a:endParaRPr lang="ja-JP" altLang="en-US" sz="3600" dirty="0" smtClean="0"/>
          </a:p>
        </p:txBody>
      </p:sp>
      <p:sp>
        <p:nvSpPr>
          <p:cNvPr id="3" name="Content Placeholder 2"/>
          <p:cNvSpPr>
            <a:spLocks noGrp="1"/>
          </p:cNvSpPr>
          <p:nvPr>
            <p:ph idx="1"/>
          </p:nvPr>
        </p:nvSpPr>
        <p:spPr>
          <a:xfrm>
            <a:off x="457200" y="2163763"/>
            <a:ext cx="8229600" cy="3843337"/>
          </a:xfrm>
        </p:spPr>
        <p:txBody>
          <a:bodyPr rtlCol="0">
            <a:normAutofit fontScale="62500" lnSpcReduction="20000"/>
          </a:bodyPr>
          <a:lstStyle/>
          <a:p>
            <a:pPr eaLnBrk="1" fontAlgn="auto" hangingPunct="1">
              <a:spcAft>
                <a:spcPts val="0"/>
              </a:spcAft>
              <a:buFont typeface="Arial"/>
              <a:buChar char="•"/>
              <a:defRPr/>
            </a:pPr>
            <a:r>
              <a:rPr lang="en-NZ" sz="4400" dirty="0" smtClean="0"/>
              <a:t>The costs to the health sector are significant:</a:t>
            </a:r>
          </a:p>
          <a:p>
            <a:pPr lvl="1" eaLnBrk="1" fontAlgn="auto" hangingPunct="1">
              <a:spcAft>
                <a:spcPts val="0"/>
              </a:spcAft>
              <a:buFont typeface="Arial"/>
              <a:buChar char="–"/>
              <a:defRPr/>
            </a:pPr>
            <a:r>
              <a:rPr lang="en-NZ" sz="3200" dirty="0" smtClean="0"/>
              <a:t>A </a:t>
            </a:r>
            <a:r>
              <a:rPr lang="en-NZ" sz="3200" dirty="0"/>
              <a:t>patient with an SSI costs approximately twice the amount of a patient without an </a:t>
            </a:r>
            <a:r>
              <a:rPr lang="en-NZ" sz="3200" dirty="0" smtClean="0"/>
              <a:t>SSI (</a:t>
            </a:r>
            <a:r>
              <a:rPr lang="en-NZ" sz="3200" dirty="0" err="1" smtClean="0"/>
              <a:t>Broex</a:t>
            </a:r>
            <a:r>
              <a:rPr lang="en-NZ" sz="3200" dirty="0" smtClean="0"/>
              <a:t>, 2009)</a:t>
            </a:r>
          </a:p>
          <a:p>
            <a:pPr lvl="1" eaLnBrk="1" fontAlgn="auto" hangingPunct="1">
              <a:spcAft>
                <a:spcPts val="0"/>
              </a:spcAft>
              <a:buFont typeface="Arial"/>
              <a:buChar char="–"/>
              <a:defRPr/>
            </a:pPr>
            <a:r>
              <a:rPr lang="en-NZ" sz="3200" dirty="0"/>
              <a:t>The mean length of stay for patients with a hip SSI is two to three times that of patients without an SSI (</a:t>
            </a:r>
            <a:r>
              <a:rPr lang="en-NZ" sz="3200" dirty="0" err="1"/>
              <a:t>Coello</a:t>
            </a:r>
            <a:r>
              <a:rPr lang="en-NZ" sz="3200" dirty="0"/>
              <a:t> et al, 2005; </a:t>
            </a:r>
            <a:r>
              <a:rPr lang="en-NZ" sz="3200" dirty="0" err="1"/>
              <a:t>Jodra</a:t>
            </a:r>
            <a:r>
              <a:rPr lang="en-NZ" sz="3200" dirty="0"/>
              <a:t> et al, 2006) at an average cost of </a:t>
            </a:r>
            <a:r>
              <a:rPr lang="en-NZ" sz="3200" dirty="0" smtClean="0"/>
              <a:t>NZ$1000 </a:t>
            </a:r>
            <a:r>
              <a:rPr lang="en-NZ" sz="3200" dirty="0"/>
              <a:t>per day (Roy et al, 2003)</a:t>
            </a:r>
          </a:p>
          <a:p>
            <a:pPr lvl="1" eaLnBrk="1" fontAlgn="auto" hangingPunct="1">
              <a:spcAft>
                <a:spcPts val="0"/>
              </a:spcAft>
              <a:buFont typeface="Arial"/>
              <a:buChar char="–"/>
              <a:defRPr/>
            </a:pPr>
            <a:r>
              <a:rPr lang="en-AU" sz="3200" dirty="0" smtClean="0"/>
              <a:t>A 2005 Auckland hospital study found the excess cost per episode of </a:t>
            </a:r>
            <a:r>
              <a:rPr lang="en-AU" sz="3200" dirty="0" err="1" smtClean="0"/>
              <a:t>mediastinitis</a:t>
            </a:r>
            <a:r>
              <a:rPr lang="en-AU" sz="3200" dirty="0" smtClean="0"/>
              <a:t> following cardiac surgery was NZ$45,000 and average excess length of stay was 32 days</a:t>
            </a:r>
            <a:endParaRPr lang="en-AU" sz="3200" dirty="0"/>
          </a:p>
          <a:p>
            <a:pPr lvl="1" eaLnBrk="1" fontAlgn="auto" hangingPunct="1">
              <a:spcAft>
                <a:spcPts val="0"/>
              </a:spcAft>
              <a:buFont typeface="Arial"/>
              <a:buChar char="–"/>
              <a:defRPr/>
            </a:pPr>
            <a:r>
              <a:rPr lang="en-NZ" sz="3200" dirty="0" smtClean="0"/>
              <a:t>A 2011 </a:t>
            </a:r>
            <a:r>
              <a:rPr lang="en-NZ" sz="3200" dirty="0" err="1" smtClean="0"/>
              <a:t>Sapere</a:t>
            </a:r>
            <a:r>
              <a:rPr lang="en-NZ" sz="3200" dirty="0" smtClean="0"/>
              <a:t> research paper estimated the cost to the health system of a hip or knee SSI at approximately NZ$21,000</a:t>
            </a:r>
          </a:p>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eaLnBrk="1" fontAlgn="auto" hangingPunct="1">
              <a:spcAft>
                <a:spcPts val="0"/>
              </a:spcAft>
              <a:buFont typeface="Arial"/>
              <a:buChar char="•"/>
              <a:defRPr/>
            </a:pPr>
            <a:endParaRPr lang="en-NZ" sz="24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en-NZ" sz="2400" dirty="0" smtClean="0"/>
          </a:p>
          <a:p>
            <a:pPr lvl="1" eaLnBrk="1" fontAlgn="auto" hangingPunct="1">
              <a:spcAft>
                <a:spcPts val="0"/>
              </a:spcAft>
              <a:buFont typeface="Arial"/>
              <a:buChar char="–"/>
              <a:defRPr/>
            </a:pPr>
            <a:endParaRPr lang="en-NZ" sz="2000" dirty="0" smtClean="0"/>
          </a:p>
          <a:p>
            <a:pPr marL="0" indent="0" eaLnBrk="1" fontAlgn="auto" hangingPunct="1">
              <a:spcAft>
                <a:spcPts val="0"/>
              </a:spcAft>
              <a:buFont typeface="Arial"/>
              <a:buNone/>
              <a:defRPr/>
            </a:pPr>
            <a:endParaRPr lang="ja-JP" altLang="en-US"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MS document" ma:contentTypeID="0x0101000CDCA907424BAC4488B93C6F45323752003DFB7F9CF8FDA049AD8B23B9220D46CD00928CBADE1B35C447B8133047B4EDE7D9" ma:contentTypeVersion="4" ma:contentTypeDescription="Use this content type to classify and store documents on HQSC DMS website" ma:contentTypeScope="" ma:versionID="f8de1522624173e06c7e0e9edcda4a83">
  <xsd:schema xmlns:xsd="http://www.w3.org/2001/XMLSchema" xmlns:xs="http://www.w3.org/2001/XMLSchema" xmlns:p="http://schemas.microsoft.com/office/2006/metadata/properties" xmlns:ns2="69bfa16a-a3a9-440c-9133-c4aec73b974f" targetNamespace="http://schemas.microsoft.com/office/2006/metadata/properties" ma:root="true" ma:fieldsID="d468d2f430544629a1d021b04664f5a8" ns2:_="">
    <xsd:import namespace="69bfa16a-a3a9-440c-9133-c4aec73b974f"/>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bfa16a-a3a9-440c-9133-c4aec73b974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1"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SharedContentType xmlns="Microsoft.SharePoint.Taxonomy.ContentTypeSync" SourceId="0f5f3592-6945-4c22-808a-f55b4355eea4" ContentTypeId="0x0101000CDCA907424BAC4488B93C6F45323752" PreviousValue="false"/>
</file>

<file path=customXml/item5.xml><?xml version="1.0" encoding="utf-8"?>
<p:properties xmlns:p="http://schemas.microsoft.com/office/2006/metadata/properties" xmlns:xsi="http://www.w3.org/2001/XMLSchema-instance" xmlns:pc="http://schemas.microsoft.com/office/infopath/2007/PartnerControls">
  <documentManagement>
    <_dlc_DocId xmlns="69bfa16a-a3a9-440c-9133-c4aec73b974f">HQSC-322-2088</_dlc_DocId>
    <_dlc_DocIdUrl xmlns="69bfa16a-a3a9-440c-9133-c4aec73b974f">
      <Url>http://intranet.hqsc.local/DMS/Programmes/_layouts/DocIdRedir.aspx?ID=HQSC-322-2088</Url>
      <Description>HQSC-322-2088</Description>
    </_dlc_DocIdUrl>
  </documentManagement>
</p:properties>
</file>

<file path=customXml/itemProps1.xml><?xml version="1.0" encoding="utf-8"?>
<ds:datastoreItem xmlns:ds="http://schemas.openxmlformats.org/officeDocument/2006/customXml" ds:itemID="{B647888C-9DA6-4687-8D90-43C5E9ECC5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bfa16a-a3a9-440c-9133-c4aec73b97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07145F-B87A-47DD-B76A-1B5F02B2EB5C}">
  <ds:schemaRefs>
    <ds:schemaRef ds:uri="http://schemas.microsoft.com/sharepoint/v3/contenttype/forms"/>
  </ds:schemaRefs>
</ds:datastoreItem>
</file>

<file path=customXml/itemProps3.xml><?xml version="1.0" encoding="utf-8"?>
<ds:datastoreItem xmlns:ds="http://schemas.openxmlformats.org/officeDocument/2006/customXml" ds:itemID="{8638F077-93C3-4455-B5A8-4747DD486450}">
  <ds:schemaRefs>
    <ds:schemaRef ds:uri="http://schemas.microsoft.com/sharepoint/events"/>
  </ds:schemaRefs>
</ds:datastoreItem>
</file>

<file path=customXml/itemProps4.xml><?xml version="1.0" encoding="utf-8"?>
<ds:datastoreItem xmlns:ds="http://schemas.openxmlformats.org/officeDocument/2006/customXml" ds:itemID="{019EE88D-C8EF-48D2-9A4A-248D8CFF8622}">
  <ds:schemaRefs>
    <ds:schemaRef ds:uri="Microsoft.SharePoint.Taxonomy.ContentTypeSync"/>
  </ds:schemaRefs>
</ds:datastoreItem>
</file>

<file path=customXml/itemProps5.xml><?xml version="1.0" encoding="utf-8"?>
<ds:datastoreItem xmlns:ds="http://schemas.openxmlformats.org/officeDocument/2006/customXml" ds:itemID="{9726B49C-041A-4877-8779-A0BBC64625C4}">
  <ds:schemaRefs>
    <ds:schemaRef ds:uri="http://schemas.microsoft.com/office/2006/metadata/properties"/>
    <ds:schemaRef ds:uri="http://purl.org/dc/elements/1.1/"/>
    <ds:schemaRef ds:uri="http://purl.org/dc/dcmitype/"/>
    <ds:schemaRef ds:uri="69bfa16a-a3a9-440c-9133-c4aec73b974f"/>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7627</TotalTime>
  <Words>1895</Words>
  <Application>Microsoft Office PowerPoint</Application>
  <PresentationFormat>On-screen Show (4:3)</PresentationFormat>
  <Paragraphs>314</Paragraphs>
  <Slides>31</Slides>
  <Notes>31</Notes>
  <HiddenSlides>0</HiddenSlides>
  <MMClips>1</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1_Office Theme</vt:lpstr>
      <vt:lpstr>PowerPoint Presentation</vt:lpstr>
      <vt:lpstr>Outline</vt:lpstr>
      <vt:lpstr>What is an SSI?</vt:lpstr>
      <vt:lpstr>SSIs represent a significant burden</vt:lpstr>
      <vt:lpstr>Prevalence of HAI in high income countries 1995-2010</vt:lpstr>
      <vt:lpstr>The impact of SSIs</vt:lpstr>
      <vt:lpstr>Risks and hazards of SSI</vt:lpstr>
      <vt:lpstr>PowerPoint Presentation</vt:lpstr>
      <vt:lpstr>The financial costs of SSIs</vt:lpstr>
      <vt:lpstr>PowerPoint Presentation</vt:lpstr>
      <vt:lpstr> Patient   story</vt:lpstr>
      <vt:lpstr>Reducing the harm of SSI</vt:lpstr>
      <vt:lpstr>SSII Programme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SSI: Quality and Safety Markers (QSM)</vt:lpstr>
      <vt:lpstr> ‘Open for better care’  campaign </vt:lpstr>
      <vt:lpstr>Why do we need a campaign?</vt:lpstr>
      <vt:lpstr>Reducing harm in four areas</vt:lpstr>
      <vt:lpstr>Open Campaign audio visual (1min 16 secs)</vt:lpstr>
      <vt:lpstr>‘Open for better care’</vt:lpstr>
      <vt:lpstr>References</vt:lpstr>
      <vt:lpstr>Questions and answers [The following has been added based on the questions and answers provided during the webinar] </vt:lpstr>
      <vt:lpstr>PowerPoint Presentation</vt:lpstr>
    </vt:vector>
  </TitlesOfParts>
  <Company>FitzBeck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for better care powerpoint for presentations</dc:title>
  <dc:creator>Deborah Jowitt</dc:creator>
  <cp:lastModifiedBy>Falyn Edlin</cp:lastModifiedBy>
  <cp:revision>198</cp:revision>
  <cp:lastPrinted>2013-10-22T23:14:59Z</cp:lastPrinted>
  <dcterms:created xsi:type="dcterms:W3CDTF">2013-05-02T21:56:26Z</dcterms:created>
  <dcterms:modified xsi:type="dcterms:W3CDTF">2013-11-13T03:57:42Z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0x0101000CDCA907424BAC4488B93C6F45323752003DFB7F9CF8FDA049AD8B23B9220D46CD00928CBADE1B35C447B8133047B4EDE7D9</vt:lpwstr>
  </property>
  <property fmtid="{D5CDD505-2E9C-101B-9397-08002B2CF9AE}" pid="3" name="_dlc_DocIdItemGuid">
    <vt:lpwstr>d93ae087-fc17-4791-a3d4-bcd1aa989bb4</vt:lpwstr>
  </property>
  <property fmtid="{D5CDD505-2E9C-101B-9397-08002B2CF9AE}" pid="4" name="_dlc_DocId">
    <vt:lpwstr>HQSC-326-1873</vt:lpwstr>
  </property>
  <property fmtid="{D5CDD505-2E9C-101B-9397-08002B2CF9AE}" pid="5" name="_dlc_DocIdUrl">
    <vt:lpwstr>http://intranet.hqsc.local/DMS/Programmes/_layouts/DocIdRedir.aspx?ID=HQSC-326-1873, HQSC-326-1873</vt:lpwstr>
  </property>
</Properties>
</file>