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9" r:id="rId4"/>
    <p:sldMasterId id="2147483702" r:id="rId5"/>
  </p:sldMasterIdLst>
  <p:notesMasterIdLst>
    <p:notesMasterId r:id="rId50"/>
  </p:notesMasterIdLst>
  <p:handoutMasterIdLst>
    <p:handoutMasterId r:id="rId51"/>
  </p:handoutMasterIdLst>
  <p:sldIdLst>
    <p:sldId id="256" r:id="rId6"/>
    <p:sldId id="418" r:id="rId7"/>
    <p:sldId id="2147471658" r:id="rId8"/>
    <p:sldId id="2147471656" r:id="rId9"/>
    <p:sldId id="337" r:id="rId10"/>
    <p:sldId id="2147471655" r:id="rId11"/>
    <p:sldId id="366" r:id="rId12"/>
    <p:sldId id="414" r:id="rId13"/>
    <p:sldId id="415" r:id="rId14"/>
    <p:sldId id="420" r:id="rId15"/>
    <p:sldId id="412" r:id="rId16"/>
    <p:sldId id="421" r:id="rId17"/>
    <p:sldId id="2147471664" r:id="rId18"/>
    <p:sldId id="340" r:id="rId19"/>
    <p:sldId id="269" r:id="rId20"/>
    <p:sldId id="17190" r:id="rId21"/>
    <p:sldId id="382" r:id="rId22"/>
    <p:sldId id="408" r:id="rId23"/>
    <p:sldId id="328" r:id="rId24"/>
    <p:sldId id="397" r:id="rId25"/>
    <p:sldId id="398" r:id="rId26"/>
    <p:sldId id="386" r:id="rId27"/>
    <p:sldId id="387" r:id="rId28"/>
    <p:sldId id="404" r:id="rId29"/>
    <p:sldId id="405" r:id="rId30"/>
    <p:sldId id="275" r:id="rId31"/>
    <p:sldId id="391" r:id="rId32"/>
    <p:sldId id="392" r:id="rId33"/>
    <p:sldId id="393" r:id="rId34"/>
    <p:sldId id="395" r:id="rId35"/>
    <p:sldId id="402" r:id="rId36"/>
    <p:sldId id="373" r:id="rId37"/>
    <p:sldId id="347" r:id="rId38"/>
    <p:sldId id="374" r:id="rId39"/>
    <p:sldId id="380" r:id="rId40"/>
    <p:sldId id="257" r:id="rId41"/>
    <p:sldId id="261" r:id="rId42"/>
    <p:sldId id="262" r:id="rId43"/>
    <p:sldId id="2147471662" r:id="rId44"/>
    <p:sldId id="381" r:id="rId45"/>
    <p:sldId id="2147471665" r:id="rId46"/>
    <p:sldId id="264" r:id="rId47"/>
    <p:sldId id="844" r:id="rId48"/>
    <p:sldId id="214747166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75"/>
    <a:srgbClr val="C6F9FE"/>
    <a:srgbClr val="C9F09A"/>
    <a:srgbClr val="CC0000"/>
    <a:srgbClr val="A28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50276F-E861-4BD2-9203-25F437ED5A54}" v="96" dt="2022-08-01T18:26:09.427"/>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2" d="100"/>
          <a:sy n="62" d="100"/>
        </p:scale>
        <p:origin x="1412" y="28"/>
      </p:cViewPr>
      <p:guideLst>
        <p:guide orient="horz" pos="2160"/>
        <p:guide pos="2880"/>
      </p:guideLst>
    </p:cSldViewPr>
  </p:slideViewPr>
  <p:notesTextViewPr>
    <p:cViewPr>
      <p:scale>
        <a:sx n="1" d="1"/>
        <a:sy n="1" d="1"/>
      </p:scale>
      <p:origin x="0" y="0"/>
    </p:cViewPr>
  </p:notesTextViewPr>
  <p:sorterViewPr>
    <p:cViewPr varScale="1">
      <p:scale>
        <a:sx n="1" d="1"/>
        <a:sy n="1" d="1"/>
      </p:scale>
      <p:origin x="0" y="-10368"/>
    </p:cViewPr>
  </p:sorterViewPr>
  <p:notesViewPr>
    <p:cSldViewPr>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evan" userId="d6f13c06-4063-4f09-bcc3-ea714f02a623" providerId="ADAL" clId="{9250276F-E861-4BD2-9203-25F437ED5A54}"/>
    <pc:docChg chg="undo custSel addSld delSld modSld sldOrd">
      <pc:chgData name="Helen Bevan" userId="d6f13c06-4063-4f09-bcc3-ea714f02a623" providerId="ADAL" clId="{9250276F-E861-4BD2-9203-25F437ED5A54}" dt="2022-08-01T18:26:53.703" v="2678" actId="47"/>
      <pc:docMkLst>
        <pc:docMk/>
      </pc:docMkLst>
      <pc:sldChg chg="addSp delSp modSp mod">
        <pc:chgData name="Helen Bevan" userId="d6f13c06-4063-4f09-bcc3-ea714f02a623" providerId="ADAL" clId="{9250276F-E861-4BD2-9203-25F437ED5A54}" dt="2022-08-01T18:21:40.846" v="2522" actId="14100"/>
        <pc:sldMkLst>
          <pc:docMk/>
          <pc:sldMk cId="2779283571" sldId="256"/>
        </pc:sldMkLst>
        <pc:spChg chg="mod">
          <ac:chgData name="Helen Bevan" userId="d6f13c06-4063-4f09-bcc3-ea714f02a623" providerId="ADAL" clId="{9250276F-E861-4BD2-9203-25F437ED5A54}" dt="2022-08-01T17:30:31.982" v="2520" actId="1076"/>
          <ac:spMkLst>
            <pc:docMk/>
            <pc:sldMk cId="2779283571" sldId="256"/>
            <ac:spMk id="2" creationId="{00000000-0000-0000-0000-000000000000}"/>
          </ac:spMkLst>
        </pc:spChg>
        <pc:picChg chg="add mod">
          <ac:chgData name="Helen Bevan" userId="d6f13c06-4063-4f09-bcc3-ea714f02a623" providerId="ADAL" clId="{9250276F-E861-4BD2-9203-25F437ED5A54}" dt="2022-08-01T18:21:40.846" v="2522" actId="14100"/>
          <ac:picMkLst>
            <pc:docMk/>
            <pc:sldMk cId="2779283571" sldId="256"/>
            <ac:picMk id="4" creationId="{45168A99-1016-4D1C-96E7-05EC6C421A47}"/>
          </ac:picMkLst>
        </pc:picChg>
        <pc:picChg chg="del">
          <ac:chgData name="Helen Bevan" userId="d6f13c06-4063-4f09-bcc3-ea714f02a623" providerId="ADAL" clId="{9250276F-E861-4BD2-9203-25F437ED5A54}" dt="2022-07-31T22:00:10.589" v="21" actId="478"/>
          <ac:picMkLst>
            <pc:docMk/>
            <pc:sldMk cId="2779283571" sldId="256"/>
            <ac:picMk id="7" creationId="{00000000-0000-0000-0000-000000000000}"/>
          </ac:picMkLst>
        </pc:picChg>
        <pc:picChg chg="del">
          <ac:chgData name="Helen Bevan" userId="d6f13c06-4063-4f09-bcc3-ea714f02a623" providerId="ADAL" clId="{9250276F-E861-4BD2-9203-25F437ED5A54}" dt="2022-07-31T22:00:07.906" v="20" actId="478"/>
          <ac:picMkLst>
            <pc:docMk/>
            <pc:sldMk cId="2779283571" sldId="256"/>
            <ac:picMk id="1026" creationId="{00000000-0000-0000-0000-000000000000}"/>
          </ac:picMkLst>
        </pc:picChg>
      </pc:sldChg>
      <pc:sldChg chg="modSp del mod">
        <pc:chgData name="Helen Bevan" userId="d6f13c06-4063-4f09-bcc3-ea714f02a623" providerId="ADAL" clId="{9250276F-E861-4BD2-9203-25F437ED5A54}" dt="2022-08-01T00:16:16.443" v="1401" actId="14100"/>
        <pc:sldMkLst>
          <pc:docMk/>
          <pc:sldMk cId="4077743009" sldId="257"/>
        </pc:sldMkLst>
        <pc:spChg chg="mod">
          <ac:chgData name="Helen Bevan" userId="d6f13c06-4063-4f09-bcc3-ea714f02a623" providerId="ADAL" clId="{9250276F-E861-4BD2-9203-25F437ED5A54}" dt="2022-08-01T00:14:33.240" v="1291" actId="1076"/>
          <ac:spMkLst>
            <pc:docMk/>
            <pc:sldMk cId="4077743009" sldId="257"/>
            <ac:spMk id="2" creationId="{42C2A023-DF50-4DCC-94B5-43DB25E5B329}"/>
          </ac:spMkLst>
        </pc:spChg>
        <pc:spChg chg="mod">
          <ac:chgData name="Helen Bevan" userId="d6f13c06-4063-4f09-bcc3-ea714f02a623" providerId="ADAL" clId="{9250276F-E861-4BD2-9203-25F437ED5A54}" dt="2022-08-01T00:16:06.609" v="1395" actId="1076"/>
          <ac:spMkLst>
            <pc:docMk/>
            <pc:sldMk cId="4077743009" sldId="257"/>
            <ac:spMk id="3" creationId="{E1218314-3813-4770-BF7D-1668C26506BE}"/>
          </ac:spMkLst>
        </pc:spChg>
        <pc:spChg chg="mod">
          <ac:chgData name="Helen Bevan" userId="d6f13c06-4063-4f09-bcc3-ea714f02a623" providerId="ADAL" clId="{9250276F-E861-4BD2-9203-25F437ED5A54}" dt="2022-08-01T00:16:04.171" v="1394" actId="14100"/>
          <ac:spMkLst>
            <pc:docMk/>
            <pc:sldMk cId="4077743009" sldId="257"/>
            <ac:spMk id="4" creationId="{41755154-B344-4AA3-BA52-2B02B929A434}"/>
          </ac:spMkLst>
        </pc:spChg>
        <pc:spChg chg="mod">
          <ac:chgData name="Helen Bevan" userId="d6f13c06-4063-4f09-bcc3-ea714f02a623" providerId="ADAL" clId="{9250276F-E861-4BD2-9203-25F437ED5A54}" dt="2022-08-01T00:16:16.443" v="1401" actId="14100"/>
          <ac:spMkLst>
            <pc:docMk/>
            <pc:sldMk cId="4077743009" sldId="257"/>
            <ac:spMk id="7" creationId="{3A3DAA72-1F37-4E8D-A3CA-D57A8385DDDF}"/>
          </ac:spMkLst>
        </pc:spChg>
      </pc:sldChg>
      <pc:sldChg chg="addSp delSp modSp del mod">
        <pc:chgData name="Helen Bevan" userId="d6f13c06-4063-4f09-bcc3-ea714f02a623" providerId="ADAL" clId="{9250276F-E861-4BD2-9203-25F437ED5A54}" dt="2022-08-01T00:17:09.606" v="1409" actId="14100"/>
        <pc:sldMkLst>
          <pc:docMk/>
          <pc:sldMk cId="2024966164" sldId="261"/>
        </pc:sldMkLst>
        <pc:spChg chg="mod">
          <ac:chgData name="Helen Bevan" userId="d6f13c06-4063-4f09-bcc3-ea714f02a623" providerId="ADAL" clId="{9250276F-E861-4BD2-9203-25F437ED5A54}" dt="2022-08-01T00:14:10.776" v="1285" actId="27636"/>
          <ac:spMkLst>
            <pc:docMk/>
            <pc:sldMk cId="2024966164" sldId="261"/>
            <ac:spMk id="2" creationId="{2FD2A365-6D64-47FD-8C4A-610A76394441}"/>
          </ac:spMkLst>
        </pc:spChg>
        <pc:spChg chg="del">
          <ac:chgData name="Helen Bevan" userId="d6f13c06-4063-4f09-bcc3-ea714f02a623" providerId="ADAL" clId="{9250276F-E861-4BD2-9203-25F437ED5A54}" dt="2022-08-01T00:16:55.557" v="1404" actId="478"/>
          <ac:spMkLst>
            <pc:docMk/>
            <pc:sldMk cId="2024966164" sldId="261"/>
            <ac:spMk id="3" creationId="{CF02AA78-44BC-4286-ACBC-78C86890AF3F}"/>
          </ac:spMkLst>
        </pc:spChg>
        <pc:spChg chg="del">
          <ac:chgData name="Helen Bevan" userId="d6f13c06-4063-4f09-bcc3-ea714f02a623" providerId="ADAL" clId="{9250276F-E861-4BD2-9203-25F437ED5A54}" dt="2022-08-01T00:16:55.557" v="1404" actId="478"/>
          <ac:spMkLst>
            <pc:docMk/>
            <pc:sldMk cId="2024966164" sldId="261"/>
            <ac:spMk id="6" creationId="{7478B2FD-ABAA-45D1-A0BA-C79DCA0BA320}"/>
          </ac:spMkLst>
        </pc:spChg>
        <pc:spChg chg="del">
          <ac:chgData name="Helen Bevan" userId="d6f13c06-4063-4f09-bcc3-ea714f02a623" providerId="ADAL" clId="{9250276F-E861-4BD2-9203-25F437ED5A54}" dt="2022-08-01T00:16:55.557" v="1404" actId="478"/>
          <ac:spMkLst>
            <pc:docMk/>
            <pc:sldMk cId="2024966164" sldId="261"/>
            <ac:spMk id="7" creationId="{D506AFF5-D476-4F42-8368-CD416E5C8864}"/>
          </ac:spMkLst>
        </pc:spChg>
        <pc:picChg chg="del mod">
          <ac:chgData name="Helen Bevan" userId="d6f13c06-4063-4f09-bcc3-ea714f02a623" providerId="ADAL" clId="{9250276F-E861-4BD2-9203-25F437ED5A54}" dt="2022-08-01T00:16:49.424" v="1403" actId="478"/>
          <ac:picMkLst>
            <pc:docMk/>
            <pc:sldMk cId="2024966164" sldId="261"/>
            <ac:picMk id="4" creationId="{475A7A75-41A0-4B75-828D-667B422B4160}"/>
          </ac:picMkLst>
        </pc:picChg>
        <pc:picChg chg="add mod">
          <ac:chgData name="Helen Bevan" userId="d6f13c06-4063-4f09-bcc3-ea714f02a623" providerId="ADAL" clId="{9250276F-E861-4BD2-9203-25F437ED5A54}" dt="2022-08-01T00:17:09.606" v="1409" actId="14100"/>
          <ac:picMkLst>
            <pc:docMk/>
            <pc:sldMk cId="2024966164" sldId="261"/>
            <ac:picMk id="8" creationId="{A502AB02-A5BE-4199-9972-D6AFC6A09489}"/>
          </ac:picMkLst>
        </pc:picChg>
        <pc:cxnChg chg="del">
          <ac:chgData name="Helen Bevan" userId="d6f13c06-4063-4f09-bcc3-ea714f02a623" providerId="ADAL" clId="{9250276F-E861-4BD2-9203-25F437ED5A54}" dt="2022-08-01T00:16:55.557" v="1404" actId="478"/>
          <ac:cxnSpMkLst>
            <pc:docMk/>
            <pc:sldMk cId="2024966164" sldId="261"/>
            <ac:cxnSpMk id="9" creationId="{E911C43A-F5EC-4054-A3FA-0CBD4BFE3FB6}"/>
          </ac:cxnSpMkLst>
        </pc:cxnChg>
        <pc:cxnChg chg="del">
          <ac:chgData name="Helen Bevan" userId="d6f13c06-4063-4f09-bcc3-ea714f02a623" providerId="ADAL" clId="{9250276F-E861-4BD2-9203-25F437ED5A54}" dt="2022-08-01T00:16:55.557" v="1404" actId="478"/>
          <ac:cxnSpMkLst>
            <pc:docMk/>
            <pc:sldMk cId="2024966164" sldId="261"/>
            <ac:cxnSpMk id="10" creationId="{133A8E17-CDE3-4B91-A68F-270D2F49EE7C}"/>
          </ac:cxnSpMkLst>
        </pc:cxnChg>
        <pc:cxnChg chg="del">
          <ac:chgData name="Helen Bevan" userId="d6f13c06-4063-4f09-bcc3-ea714f02a623" providerId="ADAL" clId="{9250276F-E861-4BD2-9203-25F437ED5A54}" dt="2022-08-01T00:16:55.557" v="1404" actId="478"/>
          <ac:cxnSpMkLst>
            <pc:docMk/>
            <pc:sldMk cId="2024966164" sldId="261"/>
            <ac:cxnSpMk id="12" creationId="{DF4D465C-7DC7-4B9F-B9DB-F7F7B467C9F4}"/>
          </ac:cxnSpMkLst>
        </pc:cxnChg>
      </pc:sldChg>
      <pc:sldChg chg="addSp delSp modSp del mod">
        <pc:chgData name="Helen Bevan" userId="d6f13c06-4063-4f09-bcc3-ea714f02a623" providerId="ADAL" clId="{9250276F-E861-4BD2-9203-25F437ED5A54}" dt="2022-08-01T00:17:36.274" v="1412" actId="14100"/>
        <pc:sldMkLst>
          <pc:docMk/>
          <pc:sldMk cId="2891606591" sldId="262"/>
        </pc:sldMkLst>
        <pc:spChg chg="mod">
          <ac:chgData name="Helen Bevan" userId="d6f13c06-4063-4f09-bcc3-ea714f02a623" providerId="ADAL" clId="{9250276F-E861-4BD2-9203-25F437ED5A54}" dt="2022-08-01T00:14:10.776" v="1286" actId="27636"/>
          <ac:spMkLst>
            <pc:docMk/>
            <pc:sldMk cId="2891606591" sldId="262"/>
            <ac:spMk id="2" creationId="{2FD2A365-6D64-47FD-8C4A-610A76394441}"/>
          </ac:spMkLst>
        </pc:spChg>
        <pc:spChg chg="del">
          <ac:chgData name="Helen Bevan" userId="d6f13c06-4063-4f09-bcc3-ea714f02a623" providerId="ADAL" clId="{9250276F-E861-4BD2-9203-25F437ED5A54}" dt="2022-08-01T00:17:24.577" v="1410" actId="478"/>
          <ac:spMkLst>
            <pc:docMk/>
            <pc:sldMk cId="2891606591" sldId="262"/>
            <ac:spMk id="3" creationId="{CF02AA78-44BC-4286-ACBC-78C86890AF3F}"/>
          </ac:spMkLst>
        </pc:spChg>
        <pc:spChg chg="del">
          <ac:chgData name="Helen Bevan" userId="d6f13c06-4063-4f09-bcc3-ea714f02a623" providerId="ADAL" clId="{9250276F-E861-4BD2-9203-25F437ED5A54}" dt="2022-08-01T00:17:24.577" v="1410" actId="478"/>
          <ac:spMkLst>
            <pc:docMk/>
            <pc:sldMk cId="2891606591" sldId="262"/>
            <ac:spMk id="6" creationId="{7478B2FD-ABAA-45D1-A0BA-C79DCA0BA320}"/>
          </ac:spMkLst>
        </pc:spChg>
        <pc:spChg chg="del">
          <ac:chgData name="Helen Bevan" userId="d6f13c06-4063-4f09-bcc3-ea714f02a623" providerId="ADAL" clId="{9250276F-E861-4BD2-9203-25F437ED5A54}" dt="2022-08-01T00:17:24.577" v="1410" actId="478"/>
          <ac:spMkLst>
            <pc:docMk/>
            <pc:sldMk cId="2891606591" sldId="262"/>
            <ac:spMk id="7" creationId="{D506AFF5-D476-4F42-8368-CD416E5C8864}"/>
          </ac:spMkLst>
        </pc:spChg>
        <pc:picChg chg="del">
          <ac:chgData name="Helen Bevan" userId="d6f13c06-4063-4f09-bcc3-ea714f02a623" providerId="ADAL" clId="{9250276F-E861-4BD2-9203-25F437ED5A54}" dt="2022-08-01T00:17:24.577" v="1410" actId="478"/>
          <ac:picMkLst>
            <pc:docMk/>
            <pc:sldMk cId="2891606591" sldId="262"/>
            <ac:picMk id="4" creationId="{475A7A75-41A0-4B75-828D-667B422B4160}"/>
          </ac:picMkLst>
        </pc:picChg>
        <pc:picChg chg="add mod">
          <ac:chgData name="Helen Bevan" userId="d6f13c06-4063-4f09-bcc3-ea714f02a623" providerId="ADAL" clId="{9250276F-E861-4BD2-9203-25F437ED5A54}" dt="2022-08-01T00:17:36.274" v="1412" actId="14100"/>
          <ac:picMkLst>
            <pc:docMk/>
            <pc:sldMk cId="2891606591" sldId="262"/>
            <ac:picMk id="11" creationId="{A3A66AFB-A97F-4A10-94FA-869D8D5E240B}"/>
          </ac:picMkLst>
        </pc:picChg>
        <pc:cxnChg chg="del">
          <ac:chgData name="Helen Bevan" userId="d6f13c06-4063-4f09-bcc3-ea714f02a623" providerId="ADAL" clId="{9250276F-E861-4BD2-9203-25F437ED5A54}" dt="2022-08-01T00:17:24.577" v="1410" actId="478"/>
          <ac:cxnSpMkLst>
            <pc:docMk/>
            <pc:sldMk cId="2891606591" sldId="262"/>
            <ac:cxnSpMk id="9" creationId="{E911C43A-F5EC-4054-A3FA-0CBD4BFE3FB6}"/>
          </ac:cxnSpMkLst>
        </pc:cxnChg>
        <pc:cxnChg chg="del">
          <ac:chgData name="Helen Bevan" userId="d6f13c06-4063-4f09-bcc3-ea714f02a623" providerId="ADAL" clId="{9250276F-E861-4BD2-9203-25F437ED5A54}" dt="2022-08-01T00:17:24.577" v="1410" actId="478"/>
          <ac:cxnSpMkLst>
            <pc:docMk/>
            <pc:sldMk cId="2891606591" sldId="262"/>
            <ac:cxnSpMk id="10" creationId="{133A8E17-CDE3-4B91-A68F-270D2F49EE7C}"/>
          </ac:cxnSpMkLst>
        </pc:cxnChg>
        <pc:cxnChg chg="del">
          <ac:chgData name="Helen Bevan" userId="d6f13c06-4063-4f09-bcc3-ea714f02a623" providerId="ADAL" clId="{9250276F-E861-4BD2-9203-25F437ED5A54}" dt="2022-08-01T00:17:24.577" v="1410" actId="478"/>
          <ac:cxnSpMkLst>
            <pc:docMk/>
            <pc:sldMk cId="2891606591" sldId="262"/>
            <ac:cxnSpMk id="12" creationId="{DF4D465C-7DC7-4B9F-B9DB-F7F7B467C9F4}"/>
          </ac:cxnSpMkLst>
        </pc:cxnChg>
      </pc:sldChg>
      <pc:sldChg chg="delSp mod">
        <pc:chgData name="Helen Bevan" userId="d6f13c06-4063-4f09-bcc3-ea714f02a623" providerId="ADAL" clId="{9250276F-E861-4BD2-9203-25F437ED5A54}" dt="2022-08-01T00:46:25.575" v="1661" actId="478"/>
        <pc:sldMkLst>
          <pc:docMk/>
          <pc:sldMk cId="62635503" sldId="264"/>
        </pc:sldMkLst>
        <pc:spChg chg="del">
          <ac:chgData name="Helen Bevan" userId="d6f13c06-4063-4f09-bcc3-ea714f02a623" providerId="ADAL" clId="{9250276F-E861-4BD2-9203-25F437ED5A54}" dt="2022-08-01T00:46:25.575" v="1661" actId="478"/>
          <ac:spMkLst>
            <pc:docMk/>
            <pc:sldMk cId="62635503" sldId="264"/>
            <ac:spMk id="2" creationId="{1A22C348-FCD7-4EF0-BCF6-F1AFE3281198}"/>
          </ac:spMkLst>
        </pc:spChg>
      </pc:sldChg>
      <pc:sldChg chg="addSp modSp mod ord">
        <pc:chgData name="Helen Bevan" userId="d6f13c06-4063-4f09-bcc3-ea714f02a623" providerId="ADAL" clId="{9250276F-E861-4BD2-9203-25F437ED5A54}" dt="2022-08-01T16:52:22.977" v="2240" actId="20577"/>
        <pc:sldMkLst>
          <pc:docMk/>
          <pc:sldMk cId="3585185033" sldId="269"/>
        </pc:sldMkLst>
        <pc:spChg chg="mod">
          <ac:chgData name="Helen Bevan" userId="d6f13c06-4063-4f09-bcc3-ea714f02a623" providerId="ADAL" clId="{9250276F-E861-4BD2-9203-25F437ED5A54}" dt="2022-08-01T16:36:27.958" v="1992" actId="20577"/>
          <ac:spMkLst>
            <pc:docMk/>
            <pc:sldMk cId="3585185033" sldId="269"/>
            <ac:spMk id="4" creationId="{9A57212B-CB27-4C8F-9EBC-B75B47889728}"/>
          </ac:spMkLst>
        </pc:spChg>
        <pc:spChg chg="mod">
          <ac:chgData name="Helen Bevan" userId="d6f13c06-4063-4f09-bcc3-ea714f02a623" providerId="ADAL" clId="{9250276F-E861-4BD2-9203-25F437ED5A54}" dt="2022-08-01T16:45:30.245" v="2147" actId="207"/>
          <ac:spMkLst>
            <pc:docMk/>
            <pc:sldMk cId="3585185033" sldId="269"/>
            <ac:spMk id="5" creationId="{0311C401-F304-4503-803F-99E1B9FFAEB5}"/>
          </ac:spMkLst>
        </pc:spChg>
        <pc:spChg chg="add mod">
          <ac:chgData name="Helen Bevan" userId="d6f13c06-4063-4f09-bcc3-ea714f02a623" providerId="ADAL" clId="{9250276F-E861-4BD2-9203-25F437ED5A54}" dt="2022-08-01T16:45:14.545" v="2146" actId="1076"/>
          <ac:spMkLst>
            <pc:docMk/>
            <pc:sldMk cId="3585185033" sldId="269"/>
            <ac:spMk id="7" creationId="{988E2B2E-1DCD-474D-B042-5F6AF074B921}"/>
          </ac:spMkLst>
        </pc:spChg>
        <pc:spChg chg="mod">
          <ac:chgData name="Helen Bevan" userId="d6f13c06-4063-4f09-bcc3-ea714f02a623" providerId="ADAL" clId="{9250276F-E861-4BD2-9203-25F437ED5A54}" dt="2022-08-01T16:40:30.791" v="2109" actId="20577"/>
          <ac:spMkLst>
            <pc:docMk/>
            <pc:sldMk cId="3585185033" sldId="269"/>
            <ac:spMk id="9" creationId="{1D7893D4-BF7F-4B0F-90E3-E1AFF940A423}"/>
          </ac:spMkLst>
        </pc:spChg>
        <pc:spChg chg="mod">
          <ac:chgData name="Helen Bevan" userId="d6f13c06-4063-4f09-bcc3-ea714f02a623" providerId="ADAL" clId="{9250276F-E861-4BD2-9203-25F437ED5A54}" dt="2022-08-01T16:38:16.063" v="2041" actId="20577"/>
          <ac:spMkLst>
            <pc:docMk/>
            <pc:sldMk cId="3585185033" sldId="269"/>
            <ac:spMk id="11" creationId="{DCB61B7D-A922-4DE1-9F18-292531FFF3A1}"/>
          </ac:spMkLst>
        </pc:spChg>
        <pc:spChg chg="add mod">
          <ac:chgData name="Helen Bevan" userId="d6f13c06-4063-4f09-bcc3-ea714f02a623" providerId="ADAL" clId="{9250276F-E861-4BD2-9203-25F437ED5A54}" dt="2022-08-01T16:52:22.977" v="2240" actId="20577"/>
          <ac:spMkLst>
            <pc:docMk/>
            <pc:sldMk cId="3585185033" sldId="269"/>
            <ac:spMk id="12" creationId="{3DC4C626-56D9-477D-AF9B-57330FB75483}"/>
          </ac:spMkLst>
        </pc:spChg>
        <pc:picChg chg="mod">
          <ac:chgData name="Helen Bevan" userId="d6f13c06-4063-4f09-bcc3-ea714f02a623" providerId="ADAL" clId="{9250276F-E861-4BD2-9203-25F437ED5A54}" dt="2022-08-01T16:31:19.622" v="1800" actId="1076"/>
          <ac:picMkLst>
            <pc:docMk/>
            <pc:sldMk cId="3585185033" sldId="269"/>
            <ac:picMk id="144" creationId="{00000000-0000-0000-0000-000000000000}"/>
          </ac:picMkLst>
        </pc:picChg>
      </pc:sldChg>
      <pc:sldChg chg="addSp delSp modSp mod">
        <pc:chgData name="Helen Bevan" userId="d6f13c06-4063-4f09-bcc3-ea714f02a623" providerId="ADAL" clId="{9250276F-E861-4BD2-9203-25F437ED5A54}" dt="2022-08-01T00:36:38.124" v="1617" actId="12"/>
        <pc:sldMkLst>
          <pc:docMk/>
          <pc:sldMk cId="2190841430" sldId="275"/>
        </pc:sldMkLst>
        <pc:spChg chg="del mod">
          <ac:chgData name="Helen Bevan" userId="d6f13c06-4063-4f09-bcc3-ea714f02a623" providerId="ADAL" clId="{9250276F-E861-4BD2-9203-25F437ED5A54}" dt="2022-08-01T00:35:10.168" v="1565" actId="478"/>
          <ac:spMkLst>
            <pc:docMk/>
            <pc:sldMk cId="2190841430" sldId="275"/>
            <ac:spMk id="2" creationId="{00000000-0000-0000-0000-000000000000}"/>
          </ac:spMkLst>
        </pc:spChg>
        <pc:spChg chg="add del mod">
          <ac:chgData name="Helen Bevan" userId="d6f13c06-4063-4f09-bcc3-ea714f02a623" providerId="ADAL" clId="{9250276F-E861-4BD2-9203-25F437ED5A54}" dt="2022-08-01T00:36:08.856" v="1609" actId="478"/>
          <ac:spMkLst>
            <pc:docMk/>
            <pc:sldMk cId="2190841430" sldId="275"/>
            <ac:spMk id="4" creationId="{01E10114-D96D-49C8-B3E3-0DB6A762E0BF}"/>
          </ac:spMkLst>
        </pc:spChg>
        <pc:spChg chg="mod">
          <ac:chgData name="Helen Bevan" userId="d6f13c06-4063-4f09-bcc3-ea714f02a623" providerId="ADAL" clId="{9250276F-E861-4BD2-9203-25F437ED5A54}" dt="2022-08-01T00:36:38.124" v="1617" actId="12"/>
          <ac:spMkLst>
            <pc:docMk/>
            <pc:sldMk cId="2190841430" sldId="275"/>
            <ac:spMk id="5" creationId="{00000000-0000-0000-0000-000000000000}"/>
          </ac:spMkLst>
        </pc:spChg>
        <pc:spChg chg="mod">
          <ac:chgData name="Helen Bevan" userId="d6f13c06-4063-4f09-bcc3-ea714f02a623" providerId="ADAL" clId="{9250276F-E861-4BD2-9203-25F437ED5A54}" dt="2022-08-01T00:35:56.570" v="1606" actId="20577"/>
          <ac:spMkLst>
            <pc:docMk/>
            <pc:sldMk cId="2190841430" sldId="275"/>
            <ac:spMk id="7" creationId="{00000000-0000-0000-0000-000000000000}"/>
          </ac:spMkLst>
        </pc:spChg>
        <pc:picChg chg="add del">
          <ac:chgData name="Helen Bevan" userId="d6f13c06-4063-4f09-bcc3-ea714f02a623" providerId="ADAL" clId="{9250276F-E861-4BD2-9203-25F437ED5A54}" dt="2022-08-01T00:36:05.172" v="1608" actId="478"/>
          <ac:picMkLst>
            <pc:docMk/>
            <pc:sldMk cId="2190841430" sldId="275"/>
            <ac:picMk id="6" creationId="{00000000-0000-0000-0000-000000000000}"/>
          </ac:picMkLst>
        </pc:picChg>
      </pc:sldChg>
      <pc:sldChg chg="add del">
        <pc:chgData name="Helen Bevan" userId="d6f13c06-4063-4f09-bcc3-ea714f02a623" providerId="ADAL" clId="{9250276F-E861-4BD2-9203-25F437ED5A54}" dt="2022-07-31T20:52:06.142" v="5" actId="47"/>
        <pc:sldMkLst>
          <pc:docMk/>
          <pc:sldMk cId="2676776627" sldId="314"/>
        </pc:sldMkLst>
      </pc:sldChg>
      <pc:sldChg chg="add del">
        <pc:chgData name="Helen Bevan" userId="d6f13c06-4063-4f09-bcc3-ea714f02a623" providerId="ADAL" clId="{9250276F-E861-4BD2-9203-25F437ED5A54}" dt="2022-07-31T20:51:55.622" v="3" actId="47"/>
        <pc:sldMkLst>
          <pc:docMk/>
          <pc:sldMk cId="791396716" sldId="315"/>
        </pc:sldMkLst>
      </pc:sldChg>
      <pc:sldChg chg="del">
        <pc:chgData name="Helen Bevan" userId="d6f13c06-4063-4f09-bcc3-ea714f02a623" providerId="ADAL" clId="{9250276F-E861-4BD2-9203-25F437ED5A54}" dt="2022-07-31T23:33:48.737" v="806" actId="47"/>
        <pc:sldMkLst>
          <pc:docMk/>
          <pc:sldMk cId="1211129882" sldId="317"/>
        </pc:sldMkLst>
      </pc:sldChg>
      <pc:sldChg chg="del">
        <pc:chgData name="Helen Bevan" userId="d6f13c06-4063-4f09-bcc3-ea714f02a623" providerId="ADAL" clId="{9250276F-E861-4BD2-9203-25F437ED5A54}" dt="2022-07-31T20:52:39.718" v="8" actId="47"/>
        <pc:sldMkLst>
          <pc:docMk/>
          <pc:sldMk cId="3683315067" sldId="319"/>
        </pc:sldMkLst>
      </pc:sldChg>
      <pc:sldChg chg="modSp mod">
        <pc:chgData name="Helen Bevan" userId="d6f13c06-4063-4f09-bcc3-ea714f02a623" providerId="ADAL" clId="{9250276F-E861-4BD2-9203-25F437ED5A54}" dt="2022-07-31T23:40:27.076" v="902" actId="20577"/>
        <pc:sldMkLst>
          <pc:docMk/>
          <pc:sldMk cId="2922319283" sldId="328"/>
        </pc:sldMkLst>
        <pc:spChg chg="mod">
          <ac:chgData name="Helen Bevan" userId="d6f13c06-4063-4f09-bcc3-ea714f02a623" providerId="ADAL" clId="{9250276F-E861-4BD2-9203-25F437ED5A54}" dt="2022-07-31T23:40:27.076" v="902" actId="20577"/>
          <ac:spMkLst>
            <pc:docMk/>
            <pc:sldMk cId="2922319283" sldId="328"/>
            <ac:spMk id="2" creationId="{00000000-0000-0000-0000-000000000000}"/>
          </ac:spMkLst>
        </pc:spChg>
      </pc:sldChg>
      <pc:sldChg chg="addSp delSp modSp add mod setBg modClrScheme delDesignElem chgLayout">
        <pc:chgData name="Helen Bevan" userId="d6f13c06-4063-4f09-bcc3-ea714f02a623" providerId="ADAL" clId="{9250276F-E861-4BD2-9203-25F437ED5A54}" dt="2022-08-01T00:43:54.042" v="1657" actId="20577"/>
        <pc:sldMkLst>
          <pc:docMk/>
          <pc:sldMk cId="319256216" sldId="337"/>
        </pc:sldMkLst>
        <pc:spChg chg="mod ord">
          <ac:chgData name="Helen Bevan" userId="d6f13c06-4063-4f09-bcc3-ea714f02a623" providerId="ADAL" clId="{9250276F-E861-4BD2-9203-25F437ED5A54}" dt="2022-08-01T00:43:00.069" v="1638" actId="700"/>
          <ac:spMkLst>
            <pc:docMk/>
            <pc:sldMk cId="319256216" sldId="337"/>
            <ac:spMk id="2" creationId="{9A5AB0F4-8D85-47E2-9B4A-07C6E6D2AF86}"/>
          </ac:spMkLst>
        </pc:spChg>
        <pc:spChg chg="mod ord">
          <ac:chgData name="Helen Bevan" userId="d6f13c06-4063-4f09-bcc3-ea714f02a623" providerId="ADAL" clId="{9250276F-E861-4BD2-9203-25F437ED5A54}" dt="2022-08-01T00:43:54.042" v="1657" actId="20577"/>
          <ac:spMkLst>
            <pc:docMk/>
            <pc:sldMk cId="319256216" sldId="337"/>
            <ac:spMk id="3" creationId="{84D4518A-0783-4D72-8C9B-EA67E7D461DA}"/>
          </ac:spMkLst>
        </pc:spChg>
        <pc:spChg chg="mod">
          <ac:chgData name="Helen Bevan" userId="d6f13c06-4063-4f09-bcc3-ea714f02a623" providerId="ADAL" clId="{9250276F-E861-4BD2-9203-25F437ED5A54}" dt="2022-08-01T00:43:05.946" v="1639" actId="1076"/>
          <ac:spMkLst>
            <pc:docMk/>
            <pc:sldMk cId="319256216" sldId="337"/>
            <ac:spMk id="5" creationId="{26D7A9EB-540E-4172-B5D5-568EFD5434AB}"/>
          </ac:spMkLst>
        </pc:spChg>
        <pc:spChg chg="del">
          <ac:chgData name="Helen Bevan" userId="d6f13c06-4063-4f09-bcc3-ea714f02a623" providerId="ADAL" clId="{9250276F-E861-4BD2-9203-25F437ED5A54}" dt="2022-08-01T00:41:31.340" v="1620" actId="478"/>
          <ac:spMkLst>
            <pc:docMk/>
            <pc:sldMk cId="319256216" sldId="337"/>
            <ac:spMk id="9" creationId="{C09E2F65-A134-41B0-AD9D-E6313AC13313}"/>
          </ac:spMkLst>
        </pc:spChg>
        <pc:spChg chg="del">
          <ac:chgData name="Helen Bevan" userId="d6f13c06-4063-4f09-bcc3-ea714f02a623" providerId="ADAL" clId="{9250276F-E861-4BD2-9203-25F437ED5A54}" dt="2022-08-01T00:41:22.939" v="1619"/>
          <ac:spMkLst>
            <pc:docMk/>
            <pc:sldMk cId="319256216" sldId="337"/>
            <ac:spMk id="11" creationId="{14A2F755-5219-4C4E-9378-2C80BB08DF8E}"/>
          </ac:spMkLst>
        </pc:spChg>
        <pc:spChg chg="add mod">
          <ac:chgData name="Helen Bevan" userId="d6f13c06-4063-4f09-bcc3-ea714f02a623" providerId="ADAL" clId="{9250276F-E861-4BD2-9203-25F437ED5A54}" dt="2022-08-01T00:43:35.950" v="1652" actId="403"/>
          <ac:spMkLst>
            <pc:docMk/>
            <pc:sldMk cId="319256216" sldId="337"/>
            <ac:spMk id="12" creationId="{0BF2ADC9-D082-4558-9B26-28C7DE5611A9}"/>
          </ac:spMkLst>
        </pc:spChg>
        <pc:spChg chg="del">
          <ac:chgData name="Helen Bevan" userId="d6f13c06-4063-4f09-bcc3-ea714f02a623" providerId="ADAL" clId="{9250276F-E861-4BD2-9203-25F437ED5A54}" dt="2022-08-01T00:41:22.939" v="1619"/>
          <ac:spMkLst>
            <pc:docMk/>
            <pc:sldMk cId="319256216" sldId="337"/>
            <ac:spMk id="13" creationId="{9A87AD7E-457F-4836-8DDE-FFE0F009388A}"/>
          </ac:spMkLst>
        </pc:spChg>
        <pc:picChg chg="mod">
          <ac:chgData name="Helen Bevan" userId="d6f13c06-4063-4f09-bcc3-ea714f02a623" providerId="ADAL" clId="{9250276F-E861-4BD2-9203-25F437ED5A54}" dt="2022-08-01T00:42:51.218" v="1637" actId="1076"/>
          <ac:picMkLst>
            <pc:docMk/>
            <pc:sldMk cId="319256216" sldId="337"/>
            <ac:picMk id="6" creationId="{E1A95C56-3036-4C5C-BD28-7CD58970EF63}"/>
          </ac:picMkLst>
        </pc:picChg>
        <pc:picChg chg="del">
          <ac:chgData name="Helen Bevan" userId="d6f13c06-4063-4f09-bcc3-ea714f02a623" providerId="ADAL" clId="{9250276F-E861-4BD2-9203-25F437ED5A54}" dt="2022-08-01T00:41:34.856" v="1621" actId="478"/>
          <ac:picMkLst>
            <pc:docMk/>
            <pc:sldMk cId="319256216" sldId="337"/>
            <ac:picMk id="8" creationId="{EFD2724C-99A5-4760-8F45-ACE13ED707E5}"/>
          </ac:picMkLst>
        </pc:picChg>
      </pc:sldChg>
      <pc:sldChg chg="del">
        <pc:chgData name="Helen Bevan" userId="d6f13c06-4063-4f09-bcc3-ea714f02a623" providerId="ADAL" clId="{9250276F-E861-4BD2-9203-25F437ED5A54}" dt="2022-07-31T20:53:25.746" v="12" actId="47"/>
        <pc:sldMkLst>
          <pc:docMk/>
          <pc:sldMk cId="3208763632" sldId="338"/>
        </pc:sldMkLst>
      </pc:sldChg>
      <pc:sldChg chg="del">
        <pc:chgData name="Helen Bevan" userId="d6f13c06-4063-4f09-bcc3-ea714f02a623" providerId="ADAL" clId="{9250276F-E861-4BD2-9203-25F437ED5A54}" dt="2022-07-31T20:53:25.746" v="12" actId="47"/>
        <pc:sldMkLst>
          <pc:docMk/>
          <pc:sldMk cId="4020000033" sldId="339"/>
        </pc:sldMkLst>
      </pc:sldChg>
      <pc:sldChg chg="modSp add mod">
        <pc:chgData name="Helen Bevan" userId="d6f13c06-4063-4f09-bcc3-ea714f02a623" providerId="ADAL" clId="{9250276F-E861-4BD2-9203-25F437ED5A54}" dt="2022-08-01T17:15:46.403" v="2377" actId="1076"/>
        <pc:sldMkLst>
          <pc:docMk/>
          <pc:sldMk cId="2819972676" sldId="340"/>
        </pc:sldMkLst>
        <pc:spChg chg="mod">
          <ac:chgData name="Helen Bevan" userId="d6f13c06-4063-4f09-bcc3-ea714f02a623" providerId="ADAL" clId="{9250276F-E861-4BD2-9203-25F437ED5A54}" dt="2022-08-01T17:15:46.403" v="2377" actId="1076"/>
          <ac:spMkLst>
            <pc:docMk/>
            <pc:sldMk cId="2819972676" sldId="340"/>
            <ac:spMk id="3" creationId="{00000000-0000-0000-0000-000000000000}"/>
          </ac:spMkLst>
        </pc:spChg>
        <pc:spChg chg="mod">
          <ac:chgData name="Helen Bevan" userId="d6f13c06-4063-4f09-bcc3-ea714f02a623" providerId="ADAL" clId="{9250276F-E861-4BD2-9203-25F437ED5A54}" dt="2022-08-01T17:15:27.322" v="2375" actId="14100"/>
          <ac:spMkLst>
            <pc:docMk/>
            <pc:sldMk cId="2819972676" sldId="340"/>
            <ac:spMk id="12" creationId="{00000000-0000-0000-0000-000000000000}"/>
          </ac:spMkLst>
        </pc:spChg>
        <pc:spChg chg="mod">
          <ac:chgData name="Helen Bevan" userId="d6f13c06-4063-4f09-bcc3-ea714f02a623" providerId="ADAL" clId="{9250276F-E861-4BD2-9203-25F437ED5A54}" dt="2022-08-01T17:15:27.322" v="2375" actId="14100"/>
          <ac:spMkLst>
            <pc:docMk/>
            <pc:sldMk cId="2819972676" sldId="340"/>
            <ac:spMk id="13" creationId="{00000000-0000-0000-0000-000000000000}"/>
          </ac:spMkLst>
        </pc:spChg>
        <pc:grpChg chg="mod">
          <ac:chgData name="Helen Bevan" userId="d6f13c06-4063-4f09-bcc3-ea714f02a623" providerId="ADAL" clId="{9250276F-E861-4BD2-9203-25F437ED5A54}" dt="2022-08-01T17:15:27.322" v="2375" actId="14100"/>
          <ac:grpSpMkLst>
            <pc:docMk/>
            <pc:sldMk cId="2819972676" sldId="340"/>
            <ac:grpSpMk id="7" creationId="{00000000-0000-0000-0000-000000000000}"/>
          </ac:grpSpMkLst>
        </pc:grpChg>
        <pc:grpChg chg="mod">
          <ac:chgData name="Helen Bevan" userId="d6f13c06-4063-4f09-bcc3-ea714f02a623" providerId="ADAL" clId="{9250276F-E861-4BD2-9203-25F437ED5A54}" dt="2022-08-01T17:15:27.322" v="2375" actId="14100"/>
          <ac:grpSpMkLst>
            <pc:docMk/>
            <pc:sldMk cId="2819972676" sldId="340"/>
            <ac:grpSpMk id="11" creationId="{00000000-0000-0000-0000-000000000000}"/>
          </ac:grpSpMkLst>
        </pc:grpChg>
        <pc:grpChg chg="mod">
          <ac:chgData name="Helen Bevan" userId="d6f13c06-4063-4f09-bcc3-ea714f02a623" providerId="ADAL" clId="{9250276F-E861-4BD2-9203-25F437ED5A54}" dt="2022-08-01T17:15:27.322" v="2375" actId="14100"/>
          <ac:grpSpMkLst>
            <pc:docMk/>
            <pc:sldMk cId="2819972676" sldId="340"/>
            <ac:grpSpMk id="14" creationId="{00000000-0000-0000-0000-000000000000}"/>
          </ac:grpSpMkLst>
        </pc:grpChg>
        <pc:picChg chg="mod">
          <ac:chgData name="Helen Bevan" userId="d6f13c06-4063-4f09-bcc3-ea714f02a623" providerId="ADAL" clId="{9250276F-E861-4BD2-9203-25F437ED5A54}" dt="2022-08-01T17:15:20.746" v="2374" actId="14100"/>
          <ac:picMkLst>
            <pc:docMk/>
            <pc:sldMk cId="2819972676" sldId="340"/>
            <ac:picMk id="4" creationId="{00000000-0000-0000-0000-000000000000}"/>
          </ac:picMkLst>
        </pc:picChg>
        <pc:picChg chg="mod">
          <ac:chgData name="Helen Bevan" userId="d6f13c06-4063-4f09-bcc3-ea714f02a623" providerId="ADAL" clId="{9250276F-E861-4BD2-9203-25F437ED5A54}" dt="2022-08-01T17:15:07.829" v="2370" actId="1076"/>
          <ac:picMkLst>
            <pc:docMk/>
            <pc:sldMk cId="2819972676" sldId="340"/>
            <ac:picMk id="9" creationId="{00000000-0000-0000-0000-000000000000}"/>
          </ac:picMkLst>
        </pc:picChg>
        <pc:picChg chg="mod">
          <ac:chgData name="Helen Bevan" userId="d6f13c06-4063-4f09-bcc3-ea714f02a623" providerId="ADAL" clId="{9250276F-E861-4BD2-9203-25F437ED5A54}" dt="2022-08-01T17:15:27.322" v="2375" actId="14100"/>
          <ac:picMkLst>
            <pc:docMk/>
            <pc:sldMk cId="2819972676" sldId="340"/>
            <ac:picMk id="15" creationId="{00000000-0000-0000-0000-000000000000}"/>
          </ac:picMkLst>
        </pc:picChg>
        <pc:picChg chg="mod">
          <ac:chgData name="Helen Bevan" userId="d6f13c06-4063-4f09-bcc3-ea714f02a623" providerId="ADAL" clId="{9250276F-E861-4BD2-9203-25F437ED5A54}" dt="2022-08-01T17:15:27.322" v="2375" actId="14100"/>
          <ac:picMkLst>
            <pc:docMk/>
            <pc:sldMk cId="2819972676" sldId="340"/>
            <ac:picMk id="16" creationId="{00000000-0000-0000-0000-000000000000}"/>
          </ac:picMkLst>
        </pc:picChg>
      </pc:sldChg>
      <pc:sldChg chg="delSp modSp mod">
        <pc:chgData name="Helen Bevan" userId="d6f13c06-4063-4f09-bcc3-ea714f02a623" providerId="ADAL" clId="{9250276F-E861-4BD2-9203-25F437ED5A54}" dt="2022-07-31T23:47:06.353" v="1085" actId="20577"/>
        <pc:sldMkLst>
          <pc:docMk/>
          <pc:sldMk cId="1906754702" sldId="347"/>
        </pc:sldMkLst>
        <pc:spChg chg="del">
          <ac:chgData name="Helen Bevan" userId="d6f13c06-4063-4f09-bcc3-ea714f02a623" providerId="ADAL" clId="{9250276F-E861-4BD2-9203-25F437ED5A54}" dt="2022-07-31T23:46:47.285" v="1046" actId="478"/>
          <ac:spMkLst>
            <pc:docMk/>
            <pc:sldMk cId="1906754702" sldId="347"/>
            <ac:spMk id="2" creationId="{00000000-0000-0000-0000-000000000000}"/>
          </ac:spMkLst>
        </pc:spChg>
        <pc:spChg chg="mod">
          <ac:chgData name="Helen Bevan" userId="d6f13c06-4063-4f09-bcc3-ea714f02a623" providerId="ADAL" clId="{9250276F-E861-4BD2-9203-25F437ED5A54}" dt="2022-07-31T23:46:53.596" v="1048" actId="120"/>
          <ac:spMkLst>
            <pc:docMk/>
            <pc:sldMk cId="1906754702" sldId="347"/>
            <ac:spMk id="3" creationId="{00000000-0000-0000-0000-000000000000}"/>
          </ac:spMkLst>
        </pc:spChg>
        <pc:spChg chg="mod">
          <ac:chgData name="Helen Bevan" userId="d6f13c06-4063-4f09-bcc3-ea714f02a623" providerId="ADAL" clId="{9250276F-E861-4BD2-9203-25F437ED5A54}" dt="2022-07-31T23:47:06.353" v="1085" actId="20577"/>
          <ac:spMkLst>
            <pc:docMk/>
            <pc:sldMk cId="1906754702" sldId="347"/>
            <ac:spMk id="4" creationId="{00000000-0000-0000-0000-000000000000}"/>
          </ac:spMkLst>
        </pc:spChg>
      </pc:sldChg>
      <pc:sldChg chg="del">
        <pc:chgData name="Helen Bevan" userId="d6f13c06-4063-4f09-bcc3-ea714f02a623" providerId="ADAL" clId="{9250276F-E861-4BD2-9203-25F437ED5A54}" dt="2022-07-31T20:54:02.493" v="16" actId="47"/>
        <pc:sldMkLst>
          <pc:docMk/>
          <pc:sldMk cId="4126976196" sldId="351"/>
        </pc:sldMkLst>
      </pc:sldChg>
      <pc:sldChg chg="del">
        <pc:chgData name="Helen Bevan" userId="d6f13c06-4063-4f09-bcc3-ea714f02a623" providerId="ADAL" clId="{9250276F-E861-4BD2-9203-25F437ED5A54}" dt="2022-07-31T23:49:26.658" v="1182" actId="47"/>
        <pc:sldMkLst>
          <pc:docMk/>
          <pc:sldMk cId="3946337126" sldId="355"/>
        </pc:sldMkLst>
      </pc:sldChg>
      <pc:sldChg chg="del">
        <pc:chgData name="Helen Bevan" userId="d6f13c06-4063-4f09-bcc3-ea714f02a623" providerId="ADAL" clId="{9250276F-E861-4BD2-9203-25F437ED5A54}" dt="2022-07-31T20:54:09.355" v="17" actId="47"/>
        <pc:sldMkLst>
          <pc:docMk/>
          <pc:sldMk cId="2869178968" sldId="356"/>
        </pc:sldMkLst>
      </pc:sldChg>
      <pc:sldChg chg="del">
        <pc:chgData name="Helen Bevan" userId="d6f13c06-4063-4f09-bcc3-ea714f02a623" providerId="ADAL" clId="{9250276F-E861-4BD2-9203-25F437ED5A54}" dt="2022-07-31T23:50:50.766" v="1186" actId="47"/>
        <pc:sldMkLst>
          <pc:docMk/>
          <pc:sldMk cId="1161480988" sldId="357"/>
        </pc:sldMkLst>
      </pc:sldChg>
      <pc:sldChg chg="del">
        <pc:chgData name="Helen Bevan" userId="d6f13c06-4063-4f09-bcc3-ea714f02a623" providerId="ADAL" clId="{9250276F-E861-4BD2-9203-25F437ED5A54}" dt="2022-07-31T20:54:15.487" v="18" actId="47"/>
        <pc:sldMkLst>
          <pc:docMk/>
          <pc:sldMk cId="3091858608" sldId="358"/>
        </pc:sldMkLst>
      </pc:sldChg>
      <pc:sldChg chg="del">
        <pc:chgData name="Helen Bevan" userId="d6f13c06-4063-4f09-bcc3-ea714f02a623" providerId="ADAL" clId="{9250276F-E861-4BD2-9203-25F437ED5A54}" dt="2022-07-31T20:52:39.718" v="8" actId="47"/>
        <pc:sldMkLst>
          <pc:docMk/>
          <pc:sldMk cId="1217077481" sldId="363"/>
        </pc:sldMkLst>
      </pc:sldChg>
      <pc:sldChg chg="del">
        <pc:chgData name="Helen Bevan" userId="d6f13c06-4063-4f09-bcc3-ea714f02a623" providerId="ADAL" clId="{9250276F-E861-4BD2-9203-25F437ED5A54}" dt="2022-07-31T20:53:37.710" v="15" actId="47"/>
        <pc:sldMkLst>
          <pc:docMk/>
          <pc:sldMk cId="2422198167" sldId="364"/>
        </pc:sldMkLst>
      </pc:sldChg>
      <pc:sldChg chg="del">
        <pc:chgData name="Helen Bevan" userId="d6f13c06-4063-4f09-bcc3-ea714f02a623" providerId="ADAL" clId="{9250276F-E861-4BD2-9203-25F437ED5A54}" dt="2022-07-31T20:53:08.051" v="10" actId="47"/>
        <pc:sldMkLst>
          <pc:docMk/>
          <pc:sldMk cId="2604212020" sldId="365"/>
        </pc:sldMkLst>
      </pc:sldChg>
      <pc:sldChg chg="addSp delSp modSp mod ord">
        <pc:chgData name="Helen Bevan" userId="d6f13c06-4063-4f09-bcc3-ea714f02a623" providerId="ADAL" clId="{9250276F-E861-4BD2-9203-25F437ED5A54}" dt="2022-08-01T18:23:50.122" v="2531" actId="14100"/>
        <pc:sldMkLst>
          <pc:docMk/>
          <pc:sldMk cId="1020792072" sldId="366"/>
        </pc:sldMkLst>
        <pc:spChg chg="mod">
          <ac:chgData name="Helen Bevan" userId="d6f13c06-4063-4f09-bcc3-ea714f02a623" providerId="ADAL" clId="{9250276F-E861-4BD2-9203-25F437ED5A54}" dt="2022-08-01T18:23:32.127" v="2527" actId="1076"/>
          <ac:spMkLst>
            <pc:docMk/>
            <pc:sldMk cId="1020792072" sldId="366"/>
            <ac:spMk id="2" creationId="{00000000-0000-0000-0000-000000000000}"/>
          </ac:spMkLst>
        </pc:spChg>
        <pc:spChg chg="mod">
          <ac:chgData name="Helen Bevan" userId="d6f13c06-4063-4f09-bcc3-ea714f02a623" providerId="ADAL" clId="{9250276F-E861-4BD2-9203-25F437ED5A54}" dt="2022-08-01T18:23:50.122" v="2531" actId="14100"/>
          <ac:spMkLst>
            <pc:docMk/>
            <pc:sldMk cId="1020792072" sldId="366"/>
            <ac:spMk id="3" creationId="{00000000-0000-0000-0000-000000000000}"/>
          </ac:spMkLst>
        </pc:spChg>
        <pc:picChg chg="add del">
          <ac:chgData name="Helen Bevan" userId="d6f13c06-4063-4f09-bcc3-ea714f02a623" providerId="ADAL" clId="{9250276F-E861-4BD2-9203-25F437ED5A54}" dt="2022-07-31T23:41:24.316" v="908" actId="478"/>
          <ac:picMkLst>
            <pc:docMk/>
            <pc:sldMk cId="1020792072" sldId="366"/>
            <ac:picMk id="1026" creationId="{00000000-0000-0000-0000-000000000000}"/>
          </ac:picMkLst>
        </pc:picChg>
      </pc:sldChg>
      <pc:sldChg chg="del">
        <pc:chgData name="Helen Bevan" userId="d6f13c06-4063-4f09-bcc3-ea714f02a623" providerId="ADAL" clId="{9250276F-E861-4BD2-9203-25F437ED5A54}" dt="2022-07-31T20:53:25.746" v="12" actId="47"/>
        <pc:sldMkLst>
          <pc:docMk/>
          <pc:sldMk cId="150580860" sldId="367"/>
        </pc:sldMkLst>
      </pc:sldChg>
      <pc:sldChg chg="del">
        <pc:chgData name="Helen Bevan" userId="d6f13c06-4063-4f09-bcc3-ea714f02a623" providerId="ADAL" clId="{9250276F-E861-4BD2-9203-25F437ED5A54}" dt="2022-07-31T20:53:25.746" v="12" actId="47"/>
        <pc:sldMkLst>
          <pc:docMk/>
          <pc:sldMk cId="3779159899" sldId="368"/>
        </pc:sldMkLst>
      </pc:sldChg>
      <pc:sldChg chg="del">
        <pc:chgData name="Helen Bevan" userId="d6f13c06-4063-4f09-bcc3-ea714f02a623" providerId="ADAL" clId="{9250276F-E861-4BD2-9203-25F437ED5A54}" dt="2022-07-31T20:53:25.746" v="12" actId="47"/>
        <pc:sldMkLst>
          <pc:docMk/>
          <pc:sldMk cId="2768963100" sldId="369"/>
        </pc:sldMkLst>
      </pc:sldChg>
      <pc:sldChg chg="del">
        <pc:chgData name="Helen Bevan" userId="d6f13c06-4063-4f09-bcc3-ea714f02a623" providerId="ADAL" clId="{9250276F-E861-4BD2-9203-25F437ED5A54}" dt="2022-07-31T20:53:25.746" v="12" actId="47"/>
        <pc:sldMkLst>
          <pc:docMk/>
          <pc:sldMk cId="3144426571" sldId="370"/>
        </pc:sldMkLst>
      </pc:sldChg>
      <pc:sldChg chg="del">
        <pc:chgData name="Helen Bevan" userId="d6f13c06-4063-4f09-bcc3-ea714f02a623" providerId="ADAL" clId="{9250276F-E861-4BD2-9203-25F437ED5A54}" dt="2022-07-31T23:50:46.282" v="1185" actId="47"/>
        <pc:sldMkLst>
          <pc:docMk/>
          <pc:sldMk cId="4247257106" sldId="371"/>
        </pc:sldMkLst>
      </pc:sldChg>
      <pc:sldChg chg="del">
        <pc:chgData name="Helen Bevan" userId="d6f13c06-4063-4f09-bcc3-ea714f02a623" providerId="ADAL" clId="{9250276F-E861-4BD2-9203-25F437ED5A54}" dt="2022-07-31T20:53:32.264" v="13" actId="47"/>
        <pc:sldMkLst>
          <pc:docMk/>
          <pc:sldMk cId="2063182545" sldId="372"/>
        </pc:sldMkLst>
      </pc:sldChg>
      <pc:sldChg chg="modSp mod">
        <pc:chgData name="Helen Bevan" userId="d6f13c06-4063-4f09-bcc3-ea714f02a623" providerId="ADAL" clId="{9250276F-E861-4BD2-9203-25F437ED5A54}" dt="2022-07-31T23:46:12.255" v="1035" actId="14100"/>
        <pc:sldMkLst>
          <pc:docMk/>
          <pc:sldMk cId="3513755803" sldId="373"/>
        </pc:sldMkLst>
        <pc:spChg chg="mod">
          <ac:chgData name="Helen Bevan" userId="d6f13c06-4063-4f09-bcc3-ea714f02a623" providerId="ADAL" clId="{9250276F-E861-4BD2-9203-25F437ED5A54}" dt="2022-07-31T23:46:07.884" v="1034" actId="20577"/>
          <ac:spMkLst>
            <pc:docMk/>
            <pc:sldMk cId="3513755803" sldId="373"/>
            <ac:spMk id="3" creationId="{00000000-0000-0000-0000-000000000000}"/>
          </ac:spMkLst>
        </pc:spChg>
        <pc:picChg chg="mod">
          <ac:chgData name="Helen Bevan" userId="d6f13c06-4063-4f09-bcc3-ea714f02a623" providerId="ADAL" clId="{9250276F-E861-4BD2-9203-25F437ED5A54}" dt="2022-07-31T23:46:12.255" v="1035" actId="14100"/>
          <ac:picMkLst>
            <pc:docMk/>
            <pc:sldMk cId="3513755803" sldId="373"/>
            <ac:picMk id="10242" creationId="{00000000-0000-0000-0000-000000000000}"/>
          </ac:picMkLst>
        </pc:picChg>
      </pc:sldChg>
      <pc:sldChg chg="del">
        <pc:chgData name="Helen Bevan" userId="d6f13c06-4063-4f09-bcc3-ea714f02a623" providerId="ADAL" clId="{9250276F-E861-4BD2-9203-25F437ED5A54}" dt="2022-07-31T20:54:02.493" v="16" actId="47"/>
        <pc:sldMkLst>
          <pc:docMk/>
          <pc:sldMk cId="3052945372" sldId="379"/>
        </pc:sldMkLst>
      </pc:sldChg>
      <pc:sldChg chg="addSp delSp modSp mod">
        <pc:chgData name="Helen Bevan" userId="d6f13c06-4063-4f09-bcc3-ea714f02a623" providerId="ADAL" clId="{9250276F-E861-4BD2-9203-25F437ED5A54}" dt="2022-08-01T18:26:30.241" v="2677" actId="403"/>
        <pc:sldMkLst>
          <pc:docMk/>
          <pc:sldMk cId="1516046277" sldId="380"/>
        </pc:sldMkLst>
        <pc:spChg chg="mod">
          <ac:chgData name="Helen Bevan" userId="d6f13c06-4063-4f09-bcc3-ea714f02a623" providerId="ADAL" clId="{9250276F-E861-4BD2-9203-25F437ED5A54}" dt="2022-08-01T18:25:03.296" v="2547" actId="20577"/>
          <ac:spMkLst>
            <pc:docMk/>
            <pc:sldMk cId="1516046277" sldId="380"/>
            <ac:spMk id="2" creationId="{00000000-0000-0000-0000-000000000000}"/>
          </ac:spMkLst>
        </pc:spChg>
        <pc:spChg chg="mod">
          <ac:chgData name="Helen Bevan" userId="d6f13c06-4063-4f09-bcc3-ea714f02a623" providerId="ADAL" clId="{9250276F-E861-4BD2-9203-25F437ED5A54}" dt="2022-08-01T18:25:45.809" v="2633" actId="1076"/>
          <ac:spMkLst>
            <pc:docMk/>
            <pc:sldMk cId="1516046277" sldId="380"/>
            <ac:spMk id="3" creationId="{00000000-0000-0000-0000-000000000000}"/>
          </ac:spMkLst>
        </pc:spChg>
        <pc:spChg chg="del">
          <ac:chgData name="Helen Bevan" userId="d6f13c06-4063-4f09-bcc3-ea714f02a623" providerId="ADAL" clId="{9250276F-E861-4BD2-9203-25F437ED5A54}" dt="2022-08-01T18:25:48.615" v="2634" actId="478"/>
          <ac:spMkLst>
            <pc:docMk/>
            <pc:sldMk cId="1516046277" sldId="380"/>
            <ac:spMk id="4" creationId="{00000000-0000-0000-0000-000000000000}"/>
          </ac:spMkLst>
        </pc:spChg>
        <pc:spChg chg="add mod">
          <ac:chgData name="Helen Bevan" userId="d6f13c06-4063-4f09-bcc3-ea714f02a623" providerId="ADAL" clId="{9250276F-E861-4BD2-9203-25F437ED5A54}" dt="2022-08-01T18:26:30.241" v="2677" actId="403"/>
          <ac:spMkLst>
            <pc:docMk/>
            <pc:sldMk cId="1516046277" sldId="380"/>
            <ac:spMk id="5" creationId="{37BB21EB-EA73-4B8A-9353-CE3F49B17101}"/>
          </ac:spMkLst>
        </pc:spChg>
        <pc:picChg chg="mod">
          <ac:chgData name="Helen Bevan" userId="d6f13c06-4063-4f09-bcc3-ea714f02a623" providerId="ADAL" clId="{9250276F-E861-4BD2-9203-25F437ED5A54}" dt="2022-08-01T18:25:58.686" v="2635" actId="1076"/>
          <ac:picMkLst>
            <pc:docMk/>
            <pc:sldMk cId="1516046277" sldId="380"/>
            <ac:picMk id="1026" creationId="{00000000-0000-0000-0000-000000000000}"/>
          </ac:picMkLst>
        </pc:picChg>
      </pc:sldChg>
      <pc:sldChg chg="modSp del mod">
        <pc:chgData name="Helen Bevan" userId="d6f13c06-4063-4f09-bcc3-ea714f02a623" providerId="ADAL" clId="{9250276F-E861-4BD2-9203-25F437ED5A54}" dt="2022-08-01T17:16:30.752" v="2378" actId="2696"/>
        <pc:sldMkLst>
          <pc:docMk/>
          <pc:sldMk cId="1623374091" sldId="381"/>
        </pc:sldMkLst>
        <pc:spChg chg="mod">
          <ac:chgData name="Helen Bevan" userId="d6f13c06-4063-4f09-bcc3-ea714f02a623" providerId="ADAL" clId="{9250276F-E861-4BD2-9203-25F437ED5A54}" dt="2022-07-31T23:51:58.591" v="1201" actId="20577"/>
          <ac:spMkLst>
            <pc:docMk/>
            <pc:sldMk cId="1623374091" sldId="381"/>
            <ac:spMk id="2" creationId="{00000000-0000-0000-0000-000000000000}"/>
          </ac:spMkLst>
        </pc:spChg>
      </pc:sldChg>
      <pc:sldChg chg="add">
        <pc:chgData name="Helen Bevan" userId="d6f13c06-4063-4f09-bcc3-ea714f02a623" providerId="ADAL" clId="{9250276F-E861-4BD2-9203-25F437ED5A54}" dt="2022-08-01T17:16:40.409" v="2379"/>
        <pc:sldMkLst>
          <pc:docMk/>
          <pc:sldMk cId="4060232188" sldId="381"/>
        </pc:sldMkLst>
      </pc:sldChg>
      <pc:sldChg chg="addSp delSp modSp add del mod">
        <pc:chgData name="Helen Bevan" userId="d6f13c06-4063-4f09-bcc3-ea714f02a623" providerId="ADAL" clId="{9250276F-E861-4BD2-9203-25F437ED5A54}" dt="2022-08-01T16:51:08.950" v="2235" actId="2696"/>
        <pc:sldMkLst>
          <pc:docMk/>
          <pc:sldMk cId="1407580056" sldId="382"/>
        </pc:sldMkLst>
        <pc:spChg chg="del mod">
          <ac:chgData name="Helen Bevan" userId="d6f13c06-4063-4f09-bcc3-ea714f02a623" providerId="ADAL" clId="{9250276F-E861-4BD2-9203-25F437ED5A54}" dt="2022-08-01T00:20:44.326" v="1469" actId="478"/>
          <ac:spMkLst>
            <pc:docMk/>
            <pc:sldMk cId="1407580056" sldId="382"/>
            <ac:spMk id="2" creationId="{00000000-0000-0000-0000-000000000000}"/>
          </ac:spMkLst>
        </pc:spChg>
        <pc:spChg chg="add mod">
          <ac:chgData name="Helen Bevan" userId="d6f13c06-4063-4f09-bcc3-ea714f02a623" providerId="ADAL" clId="{9250276F-E861-4BD2-9203-25F437ED5A54}" dt="2022-08-01T00:21:01.272" v="1489" actId="1076"/>
          <ac:spMkLst>
            <pc:docMk/>
            <pc:sldMk cId="1407580056" sldId="382"/>
            <ac:spMk id="3" creationId="{B1BD8823-0DC0-41C4-A74C-772B5CE584E7}"/>
          </ac:spMkLst>
        </pc:spChg>
      </pc:sldChg>
      <pc:sldChg chg="ord">
        <pc:chgData name="Helen Bevan" userId="d6f13c06-4063-4f09-bcc3-ea714f02a623" providerId="ADAL" clId="{9250276F-E861-4BD2-9203-25F437ED5A54}" dt="2022-08-01T16:51:40.022" v="2237"/>
        <pc:sldMkLst>
          <pc:docMk/>
          <pc:sldMk cId="1770915557" sldId="382"/>
        </pc:sldMkLst>
      </pc:sldChg>
      <pc:sldChg chg="del">
        <pc:chgData name="Helen Bevan" userId="d6f13c06-4063-4f09-bcc3-ea714f02a623" providerId="ADAL" clId="{9250276F-E861-4BD2-9203-25F437ED5A54}" dt="2022-08-01T00:19:51.073" v="1466" actId="2696"/>
        <pc:sldMkLst>
          <pc:docMk/>
          <pc:sldMk cId="2689660631" sldId="382"/>
        </pc:sldMkLst>
      </pc:sldChg>
      <pc:sldChg chg="del">
        <pc:chgData name="Helen Bevan" userId="d6f13c06-4063-4f09-bcc3-ea714f02a623" providerId="ADAL" clId="{9250276F-E861-4BD2-9203-25F437ED5A54}" dt="2022-07-31T23:50:35.398" v="1184" actId="47"/>
        <pc:sldMkLst>
          <pc:docMk/>
          <pc:sldMk cId="685575925" sldId="383"/>
        </pc:sldMkLst>
      </pc:sldChg>
      <pc:sldChg chg="del">
        <pc:chgData name="Helen Bevan" userId="d6f13c06-4063-4f09-bcc3-ea714f02a623" providerId="ADAL" clId="{9250276F-E861-4BD2-9203-25F437ED5A54}" dt="2022-07-31T20:53:25.746" v="12" actId="47"/>
        <pc:sldMkLst>
          <pc:docMk/>
          <pc:sldMk cId="3402192631" sldId="385"/>
        </pc:sldMkLst>
      </pc:sldChg>
      <pc:sldChg chg="modSp mod">
        <pc:chgData name="Helen Bevan" userId="d6f13c06-4063-4f09-bcc3-ea714f02a623" providerId="ADAL" clId="{9250276F-E861-4BD2-9203-25F437ED5A54}" dt="2022-07-31T23:44:37.482" v="1016" actId="20577"/>
        <pc:sldMkLst>
          <pc:docMk/>
          <pc:sldMk cId="1372027746" sldId="387"/>
        </pc:sldMkLst>
        <pc:spChg chg="mod">
          <ac:chgData name="Helen Bevan" userId="d6f13c06-4063-4f09-bcc3-ea714f02a623" providerId="ADAL" clId="{9250276F-E861-4BD2-9203-25F437ED5A54}" dt="2022-07-31T23:44:37.482" v="1016" actId="20577"/>
          <ac:spMkLst>
            <pc:docMk/>
            <pc:sldMk cId="1372027746" sldId="387"/>
            <ac:spMk id="3" creationId="{00000000-0000-0000-0000-000000000000}"/>
          </ac:spMkLst>
        </pc:spChg>
        <pc:picChg chg="mod">
          <ac:chgData name="Helen Bevan" userId="d6f13c06-4063-4f09-bcc3-ea714f02a623" providerId="ADAL" clId="{9250276F-E861-4BD2-9203-25F437ED5A54}" dt="2022-07-31T23:44:11.391" v="969" actId="14100"/>
          <ac:picMkLst>
            <pc:docMk/>
            <pc:sldMk cId="1372027746" sldId="387"/>
            <ac:picMk id="4" creationId="{00000000-0000-0000-0000-000000000000}"/>
          </ac:picMkLst>
        </pc:picChg>
      </pc:sldChg>
      <pc:sldChg chg="del">
        <pc:chgData name="Helen Bevan" userId="d6f13c06-4063-4f09-bcc3-ea714f02a623" providerId="ADAL" clId="{9250276F-E861-4BD2-9203-25F437ED5A54}" dt="2022-07-31T20:53:01.142" v="9" actId="47"/>
        <pc:sldMkLst>
          <pc:docMk/>
          <pc:sldMk cId="3131006014" sldId="390"/>
        </pc:sldMkLst>
      </pc:sldChg>
      <pc:sldChg chg="modSp mod">
        <pc:chgData name="Helen Bevan" userId="d6f13c06-4063-4f09-bcc3-ea714f02a623" providerId="ADAL" clId="{9250276F-E861-4BD2-9203-25F437ED5A54}" dt="2022-08-01T16:50:03.173" v="2233" actId="20577"/>
        <pc:sldMkLst>
          <pc:docMk/>
          <pc:sldMk cId="2299244534" sldId="391"/>
        </pc:sldMkLst>
        <pc:spChg chg="mod">
          <ac:chgData name="Helen Bevan" userId="d6f13c06-4063-4f09-bcc3-ea714f02a623" providerId="ADAL" clId="{9250276F-E861-4BD2-9203-25F437ED5A54}" dt="2022-08-01T16:50:03.173" v="2233" actId="20577"/>
          <ac:spMkLst>
            <pc:docMk/>
            <pc:sldMk cId="2299244534" sldId="391"/>
            <ac:spMk id="3" creationId="{00000000-0000-0000-0000-000000000000}"/>
          </ac:spMkLst>
        </pc:spChg>
      </pc:sldChg>
      <pc:sldChg chg="del">
        <pc:chgData name="Helen Bevan" userId="d6f13c06-4063-4f09-bcc3-ea714f02a623" providerId="ADAL" clId="{9250276F-E861-4BD2-9203-25F437ED5A54}" dt="2022-07-31T20:52:39.718" v="8" actId="47"/>
        <pc:sldMkLst>
          <pc:docMk/>
          <pc:sldMk cId="1935166502" sldId="396"/>
        </pc:sldMkLst>
      </pc:sldChg>
      <pc:sldChg chg="del">
        <pc:chgData name="Helen Bevan" userId="d6f13c06-4063-4f09-bcc3-ea714f02a623" providerId="ADAL" clId="{9250276F-E861-4BD2-9203-25F437ED5A54}" dt="2022-07-31T20:53:09.702" v="11" actId="47"/>
        <pc:sldMkLst>
          <pc:docMk/>
          <pc:sldMk cId="2404851477" sldId="399"/>
        </pc:sldMkLst>
      </pc:sldChg>
      <pc:sldChg chg="del">
        <pc:chgData name="Helen Bevan" userId="d6f13c06-4063-4f09-bcc3-ea714f02a623" providerId="ADAL" clId="{9250276F-E861-4BD2-9203-25F437ED5A54}" dt="2022-07-31T20:53:25.746" v="12" actId="47"/>
        <pc:sldMkLst>
          <pc:docMk/>
          <pc:sldMk cId="3716466426" sldId="400"/>
        </pc:sldMkLst>
      </pc:sldChg>
      <pc:sldChg chg="del">
        <pc:chgData name="Helen Bevan" userId="d6f13c06-4063-4f09-bcc3-ea714f02a623" providerId="ADAL" clId="{9250276F-E861-4BD2-9203-25F437ED5A54}" dt="2022-07-31T23:45:48.582" v="1018" actId="47"/>
        <pc:sldMkLst>
          <pc:docMk/>
          <pc:sldMk cId="3566683069" sldId="403"/>
        </pc:sldMkLst>
      </pc:sldChg>
      <pc:sldChg chg="modSp mod">
        <pc:chgData name="Helen Bevan" userId="d6f13c06-4063-4f09-bcc3-ea714f02a623" providerId="ADAL" clId="{9250276F-E861-4BD2-9203-25F437ED5A54}" dt="2022-07-31T23:44:49.815" v="1017" actId="14100"/>
        <pc:sldMkLst>
          <pc:docMk/>
          <pc:sldMk cId="3813364221" sldId="405"/>
        </pc:sldMkLst>
        <pc:spChg chg="mod">
          <ac:chgData name="Helen Bevan" userId="d6f13c06-4063-4f09-bcc3-ea714f02a623" providerId="ADAL" clId="{9250276F-E861-4BD2-9203-25F437ED5A54}" dt="2022-07-31T23:44:49.815" v="1017" actId="14100"/>
          <ac:spMkLst>
            <pc:docMk/>
            <pc:sldMk cId="3813364221" sldId="405"/>
            <ac:spMk id="15" creationId="{00000000-0000-0000-0000-000000000000}"/>
          </ac:spMkLst>
        </pc:spChg>
      </pc:sldChg>
      <pc:sldChg chg="del">
        <pc:chgData name="Helen Bevan" userId="d6f13c06-4063-4f09-bcc3-ea714f02a623" providerId="ADAL" clId="{9250276F-E861-4BD2-9203-25F437ED5A54}" dt="2022-07-31T20:52:20.914" v="7" actId="47"/>
        <pc:sldMkLst>
          <pc:docMk/>
          <pc:sldMk cId="1215830391" sldId="406"/>
        </pc:sldMkLst>
      </pc:sldChg>
      <pc:sldChg chg="add del">
        <pc:chgData name="Helen Bevan" userId="d6f13c06-4063-4f09-bcc3-ea714f02a623" providerId="ADAL" clId="{9250276F-E861-4BD2-9203-25F437ED5A54}" dt="2022-08-01T16:51:08.950" v="2235" actId="2696"/>
        <pc:sldMkLst>
          <pc:docMk/>
          <pc:sldMk cId="889031553" sldId="408"/>
        </pc:sldMkLst>
      </pc:sldChg>
      <pc:sldChg chg="del">
        <pc:chgData name="Helen Bevan" userId="d6f13c06-4063-4f09-bcc3-ea714f02a623" providerId="ADAL" clId="{9250276F-E861-4BD2-9203-25F437ED5A54}" dt="2022-08-01T00:19:51.073" v="1466" actId="2696"/>
        <pc:sldMkLst>
          <pc:docMk/>
          <pc:sldMk cId="1254791307" sldId="408"/>
        </pc:sldMkLst>
      </pc:sldChg>
      <pc:sldChg chg="ord">
        <pc:chgData name="Helen Bevan" userId="d6f13c06-4063-4f09-bcc3-ea714f02a623" providerId="ADAL" clId="{9250276F-E861-4BD2-9203-25F437ED5A54}" dt="2022-08-01T16:51:40.022" v="2237"/>
        <pc:sldMkLst>
          <pc:docMk/>
          <pc:sldMk cId="3575524122" sldId="408"/>
        </pc:sldMkLst>
      </pc:sldChg>
      <pc:sldChg chg="del">
        <pc:chgData name="Helen Bevan" userId="d6f13c06-4063-4f09-bcc3-ea714f02a623" providerId="ADAL" clId="{9250276F-E861-4BD2-9203-25F437ED5A54}" dt="2022-08-01T16:25:57.564" v="1732" actId="47"/>
        <pc:sldMkLst>
          <pc:docMk/>
          <pc:sldMk cId="1866157025" sldId="409"/>
        </pc:sldMkLst>
      </pc:sldChg>
      <pc:sldChg chg="del">
        <pc:chgData name="Helen Bevan" userId="d6f13c06-4063-4f09-bcc3-ea714f02a623" providerId="ADAL" clId="{9250276F-E861-4BD2-9203-25F437ED5A54}" dt="2022-07-31T20:53:37.710" v="15" actId="47"/>
        <pc:sldMkLst>
          <pc:docMk/>
          <pc:sldMk cId="2759943466" sldId="410"/>
        </pc:sldMkLst>
      </pc:sldChg>
      <pc:sldChg chg="del">
        <pc:chgData name="Helen Bevan" userId="d6f13c06-4063-4f09-bcc3-ea714f02a623" providerId="ADAL" clId="{9250276F-E861-4BD2-9203-25F437ED5A54}" dt="2022-07-31T20:53:34.828" v="14" actId="47"/>
        <pc:sldMkLst>
          <pc:docMk/>
          <pc:sldMk cId="3096849308" sldId="411"/>
        </pc:sldMkLst>
      </pc:sldChg>
      <pc:sldChg chg="modSp del mod">
        <pc:chgData name="Helen Bevan" userId="d6f13c06-4063-4f09-bcc3-ea714f02a623" providerId="ADAL" clId="{9250276F-E861-4BD2-9203-25F437ED5A54}" dt="2022-08-01T15:47:10.057" v="1716" actId="47"/>
        <pc:sldMkLst>
          <pc:docMk/>
          <pc:sldMk cId="2452052240" sldId="413"/>
        </pc:sldMkLst>
        <pc:spChg chg="mod">
          <ac:chgData name="Helen Bevan" userId="d6f13c06-4063-4f09-bcc3-ea714f02a623" providerId="ADAL" clId="{9250276F-E861-4BD2-9203-25F437ED5A54}" dt="2022-07-31T23:34:24.982" v="816" actId="20577"/>
          <ac:spMkLst>
            <pc:docMk/>
            <pc:sldMk cId="2452052240" sldId="413"/>
            <ac:spMk id="4" creationId="{00000000-0000-0000-0000-000000000000}"/>
          </ac:spMkLst>
        </pc:spChg>
      </pc:sldChg>
      <pc:sldChg chg="del">
        <pc:chgData name="Helen Bevan" userId="d6f13c06-4063-4f09-bcc3-ea714f02a623" providerId="ADAL" clId="{9250276F-E861-4BD2-9203-25F437ED5A54}" dt="2022-07-31T20:52:10.863" v="6" actId="47"/>
        <pc:sldMkLst>
          <pc:docMk/>
          <pc:sldMk cId="481350393" sldId="416"/>
        </pc:sldMkLst>
      </pc:sldChg>
      <pc:sldChg chg="del">
        <pc:chgData name="Helen Bevan" userId="d6f13c06-4063-4f09-bcc3-ea714f02a623" providerId="ADAL" clId="{9250276F-E861-4BD2-9203-25F437ED5A54}" dt="2022-07-31T20:51:52.368" v="2" actId="47"/>
        <pc:sldMkLst>
          <pc:docMk/>
          <pc:sldMk cId="868999018" sldId="417"/>
        </pc:sldMkLst>
      </pc:sldChg>
      <pc:sldChg chg="addSp delSp modSp add del mod">
        <pc:chgData name="Helen Bevan" userId="d6f13c06-4063-4f09-bcc3-ea714f02a623" providerId="ADAL" clId="{9250276F-E861-4BD2-9203-25F437ED5A54}" dt="2022-08-01T15:32:16.491" v="1673" actId="2085"/>
        <pc:sldMkLst>
          <pc:docMk/>
          <pc:sldMk cId="1388248282" sldId="418"/>
        </pc:sldMkLst>
        <pc:spChg chg="mod">
          <ac:chgData name="Helen Bevan" userId="d6f13c06-4063-4f09-bcc3-ea714f02a623" providerId="ADAL" clId="{9250276F-E861-4BD2-9203-25F437ED5A54}" dt="2022-08-01T15:29:45.710" v="1663" actId="20577"/>
          <ac:spMkLst>
            <pc:docMk/>
            <pc:sldMk cId="1388248282" sldId="418"/>
            <ac:spMk id="3" creationId="{00000000-0000-0000-0000-000000000000}"/>
          </ac:spMkLst>
        </pc:spChg>
        <pc:spChg chg="add mod">
          <ac:chgData name="Helen Bevan" userId="d6f13c06-4063-4f09-bcc3-ea714f02a623" providerId="ADAL" clId="{9250276F-E861-4BD2-9203-25F437ED5A54}" dt="2022-08-01T15:32:16.491" v="1673" actId="2085"/>
          <ac:spMkLst>
            <pc:docMk/>
            <pc:sldMk cId="1388248282" sldId="418"/>
            <ac:spMk id="7" creationId="{DE5EC377-AA72-41ED-A996-2D37AFAEBAC1}"/>
          </ac:spMkLst>
        </pc:spChg>
        <pc:picChg chg="del mod">
          <ac:chgData name="Helen Bevan" userId="d6f13c06-4063-4f09-bcc3-ea714f02a623" providerId="ADAL" clId="{9250276F-E861-4BD2-9203-25F437ED5A54}" dt="2022-08-01T15:29:49.148" v="1665" actId="478"/>
          <ac:picMkLst>
            <pc:docMk/>
            <pc:sldMk cId="1388248282" sldId="418"/>
            <ac:picMk id="2" creationId="{00000000-0000-0000-0000-000000000000}"/>
          </ac:picMkLst>
        </pc:picChg>
        <pc:picChg chg="add mod">
          <ac:chgData name="Helen Bevan" userId="d6f13c06-4063-4f09-bcc3-ea714f02a623" providerId="ADAL" clId="{9250276F-E861-4BD2-9203-25F437ED5A54}" dt="2022-08-01T15:31:56.498" v="1670" actId="1076"/>
          <ac:picMkLst>
            <pc:docMk/>
            <pc:sldMk cId="1388248282" sldId="418"/>
            <ac:picMk id="6" creationId="{2A4496C9-9D0F-4BED-836B-FE1A431184FA}"/>
          </ac:picMkLst>
        </pc:picChg>
        <pc:picChg chg="add del mod">
          <ac:chgData name="Helen Bevan" userId="d6f13c06-4063-4f09-bcc3-ea714f02a623" providerId="ADAL" clId="{9250276F-E861-4BD2-9203-25F437ED5A54}" dt="2022-08-01T03:31:15.216" v="1662" actId="478"/>
          <ac:picMkLst>
            <pc:docMk/>
            <pc:sldMk cId="1388248282" sldId="418"/>
            <ac:picMk id="6" creationId="{B3F4B17A-C7D2-4D05-A72D-0F53B05AEFE2}"/>
          </ac:picMkLst>
        </pc:picChg>
        <pc:picChg chg="del">
          <ac:chgData name="Helen Bevan" userId="d6f13c06-4063-4f09-bcc3-ea714f02a623" providerId="ADAL" clId="{9250276F-E861-4BD2-9203-25F437ED5A54}" dt="2022-07-31T22:00:32.125" v="24" actId="478"/>
          <ac:picMkLst>
            <pc:docMk/>
            <pc:sldMk cId="1388248282" sldId="418"/>
            <ac:picMk id="1026" creationId="{00000000-0000-0000-0000-000000000000}"/>
          </ac:picMkLst>
        </pc:picChg>
      </pc:sldChg>
      <pc:sldChg chg="del">
        <pc:chgData name="Helen Bevan" userId="d6f13c06-4063-4f09-bcc3-ea714f02a623" providerId="ADAL" clId="{9250276F-E861-4BD2-9203-25F437ED5A54}" dt="2022-07-31T23:34:50.955" v="817" actId="47"/>
        <pc:sldMkLst>
          <pc:docMk/>
          <pc:sldMk cId="435794183" sldId="419"/>
        </pc:sldMkLst>
      </pc:sldChg>
      <pc:sldChg chg="ord">
        <pc:chgData name="Helen Bevan" userId="d6f13c06-4063-4f09-bcc3-ea714f02a623" providerId="ADAL" clId="{9250276F-E861-4BD2-9203-25F437ED5A54}" dt="2022-08-01T16:26:03.680" v="1734"/>
        <pc:sldMkLst>
          <pc:docMk/>
          <pc:sldMk cId="1885916452" sldId="420"/>
        </pc:sldMkLst>
      </pc:sldChg>
      <pc:sldChg chg="ord">
        <pc:chgData name="Helen Bevan" userId="d6f13c06-4063-4f09-bcc3-ea714f02a623" providerId="ADAL" clId="{9250276F-E861-4BD2-9203-25F437ED5A54}" dt="2022-08-01T16:51:40.022" v="2237"/>
        <pc:sldMkLst>
          <pc:docMk/>
          <pc:sldMk cId="370988762" sldId="421"/>
        </pc:sldMkLst>
      </pc:sldChg>
      <pc:sldChg chg="del">
        <pc:chgData name="Helen Bevan" userId="d6f13c06-4063-4f09-bcc3-ea714f02a623" providerId="ADAL" clId="{9250276F-E861-4BD2-9203-25F437ED5A54}" dt="2022-07-31T20:54:02.493" v="16" actId="47"/>
        <pc:sldMkLst>
          <pc:docMk/>
          <pc:sldMk cId="2306558289" sldId="421"/>
        </pc:sldMkLst>
      </pc:sldChg>
      <pc:sldChg chg="modSp add del mod ord">
        <pc:chgData name="Helen Bevan" userId="d6f13c06-4063-4f09-bcc3-ea714f02a623" providerId="ADAL" clId="{9250276F-E861-4BD2-9203-25F437ED5A54}" dt="2022-08-01T16:51:08.950" v="2235" actId="2696"/>
        <pc:sldMkLst>
          <pc:docMk/>
          <pc:sldMk cId="3979975381" sldId="421"/>
        </pc:sldMkLst>
        <pc:spChg chg="mod">
          <ac:chgData name="Helen Bevan" userId="d6f13c06-4063-4f09-bcc3-ea714f02a623" providerId="ADAL" clId="{9250276F-E861-4BD2-9203-25F437ED5A54}" dt="2022-07-31T22:52:18.079" v="62" actId="1076"/>
          <ac:spMkLst>
            <pc:docMk/>
            <pc:sldMk cId="3979975381" sldId="421"/>
            <ac:spMk id="2" creationId="{00000000-0000-0000-0000-000000000000}"/>
          </ac:spMkLst>
        </pc:spChg>
        <pc:spChg chg="mod">
          <ac:chgData name="Helen Bevan" userId="d6f13c06-4063-4f09-bcc3-ea714f02a623" providerId="ADAL" clId="{9250276F-E861-4BD2-9203-25F437ED5A54}" dt="2022-07-31T23:21:33.723" v="660" actId="27636"/>
          <ac:spMkLst>
            <pc:docMk/>
            <pc:sldMk cId="3979975381" sldId="421"/>
            <ac:spMk id="3" creationId="{00000000-0000-0000-0000-000000000000}"/>
          </ac:spMkLst>
        </pc:spChg>
        <pc:spChg chg="mod">
          <ac:chgData name="Helen Bevan" userId="d6f13c06-4063-4f09-bcc3-ea714f02a623" providerId="ADAL" clId="{9250276F-E861-4BD2-9203-25F437ED5A54}" dt="2022-07-31T23:14:16.385" v="534" actId="20577"/>
          <ac:spMkLst>
            <pc:docMk/>
            <pc:sldMk cId="3979975381" sldId="421"/>
            <ac:spMk id="5" creationId="{00000000-0000-0000-0000-000000000000}"/>
          </ac:spMkLst>
        </pc:spChg>
        <pc:spChg chg="mod">
          <ac:chgData name="Helen Bevan" userId="d6f13c06-4063-4f09-bcc3-ea714f02a623" providerId="ADAL" clId="{9250276F-E861-4BD2-9203-25F437ED5A54}" dt="2022-08-01T16:05:41.181" v="1730" actId="20577"/>
          <ac:spMkLst>
            <pc:docMk/>
            <pc:sldMk cId="3979975381" sldId="421"/>
            <ac:spMk id="6" creationId="{00000000-0000-0000-0000-000000000000}"/>
          </ac:spMkLst>
        </pc:spChg>
        <pc:picChg chg="mod">
          <ac:chgData name="Helen Bevan" userId="d6f13c06-4063-4f09-bcc3-ea714f02a623" providerId="ADAL" clId="{9250276F-E861-4BD2-9203-25F437ED5A54}" dt="2022-07-31T23:08:33.114" v="461" actId="1076"/>
          <ac:picMkLst>
            <pc:docMk/>
            <pc:sldMk cId="3979975381" sldId="421"/>
            <ac:picMk id="1026" creationId="{00000000-0000-0000-0000-000000000000}"/>
          </ac:picMkLst>
        </pc:picChg>
      </pc:sldChg>
      <pc:sldChg chg="delSp modSp new del mod">
        <pc:chgData name="Helen Bevan" userId="d6f13c06-4063-4f09-bcc3-ea714f02a623" providerId="ADAL" clId="{9250276F-E861-4BD2-9203-25F437ED5A54}" dt="2022-07-31T23:28:52.122" v="749" actId="47"/>
        <pc:sldMkLst>
          <pc:docMk/>
          <pc:sldMk cId="1406042827" sldId="422"/>
        </pc:sldMkLst>
        <pc:spChg chg="mod">
          <ac:chgData name="Helen Bevan" userId="d6f13c06-4063-4f09-bcc3-ea714f02a623" providerId="ADAL" clId="{9250276F-E861-4BD2-9203-25F437ED5A54}" dt="2022-07-31T23:27:02.803" v="699" actId="20577"/>
          <ac:spMkLst>
            <pc:docMk/>
            <pc:sldMk cId="1406042827" sldId="422"/>
            <ac:spMk id="2" creationId="{DADD038A-0139-456A-9F67-B68D44AE55CB}"/>
          </ac:spMkLst>
        </pc:spChg>
        <pc:spChg chg="del">
          <ac:chgData name="Helen Bevan" userId="d6f13c06-4063-4f09-bcc3-ea714f02a623" providerId="ADAL" clId="{9250276F-E861-4BD2-9203-25F437ED5A54}" dt="2022-07-31T23:27:05.324" v="700" actId="478"/>
          <ac:spMkLst>
            <pc:docMk/>
            <pc:sldMk cId="1406042827" sldId="422"/>
            <ac:spMk id="3" creationId="{B07F98EA-47AB-47D0-9A12-ACFDBEFF096C}"/>
          </ac:spMkLst>
        </pc:spChg>
      </pc:sldChg>
      <pc:sldChg chg="del">
        <pc:chgData name="Helen Bevan" userId="d6f13c06-4063-4f09-bcc3-ea714f02a623" providerId="ADAL" clId="{9250276F-E861-4BD2-9203-25F437ED5A54}" dt="2022-07-31T20:54:02.493" v="16" actId="47"/>
        <pc:sldMkLst>
          <pc:docMk/>
          <pc:sldMk cId="1805037134" sldId="422"/>
        </pc:sldMkLst>
      </pc:sldChg>
      <pc:sldChg chg="del">
        <pc:chgData name="Helen Bevan" userId="d6f13c06-4063-4f09-bcc3-ea714f02a623" providerId="ADAL" clId="{9250276F-E861-4BD2-9203-25F437ED5A54}" dt="2022-07-31T20:54:02.493" v="16" actId="47"/>
        <pc:sldMkLst>
          <pc:docMk/>
          <pc:sldMk cId="2214377642" sldId="423"/>
        </pc:sldMkLst>
      </pc:sldChg>
      <pc:sldChg chg="del">
        <pc:chgData name="Helen Bevan" userId="d6f13c06-4063-4f09-bcc3-ea714f02a623" providerId="ADAL" clId="{9250276F-E861-4BD2-9203-25F437ED5A54}" dt="2022-07-31T20:54:02.493" v="16" actId="47"/>
        <pc:sldMkLst>
          <pc:docMk/>
          <pc:sldMk cId="3834185368" sldId="424"/>
        </pc:sldMkLst>
      </pc:sldChg>
      <pc:sldChg chg="del">
        <pc:chgData name="Helen Bevan" userId="d6f13c06-4063-4f09-bcc3-ea714f02a623" providerId="ADAL" clId="{9250276F-E861-4BD2-9203-25F437ED5A54}" dt="2022-07-31T20:54:02.493" v="16" actId="47"/>
        <pc:sldMkLst>
          <pc:docMk/>
          <pc:sldMk cId="1551892015" sldId="425"/>
        </pc:sldMkLst>
      </pc:sldChg>
      <pc:sldChg chg="del">
        <pc:chgData name="Helen Bevan" userId="d6f13c06-4063-4f09-bcc3-ea714f02a623" providerId="ADAL" clId="{9250276F-E861-4BD2-9203-25F437ED5A54}" dt="2022-07-31T20:54:02.493" v="16" actId="47"/>
        <pc:sldMkLst>
          <pc:docMk/>
          <pc:sldMk cId="659455658" sldId="426"/>
        </pc:sldMkLst>
      </pc:sldChg>
      <pc:sldChg chg="del">
        <pc:chgData name="Helen Bevan" userId="d6f13c06-4063-4f09-bcc3-ea714f02a623" providerId="ADAL" clId="{9250276F-E861-4BD2-9203-25F437ED5A54}" dt="2022-07-31T20:54:02.493" v="16" actId="47"/>
        <pc:sldMkLst>
          <pc:docMk/>
          <pc:sldMk cId="909035118" sldId="427"/>
        </pc:sldMkLst>
      </pc:sldChg>
      <pc:sldChg chg="del">
        <pc:chgData name="Helen Bevan" userId="d6f13c06-4063-4f09-bcc3-ea714f02a623" providerId="ADAL" clId="{9250276F-E861-4BD2-9203-25F437ED5A54}" dt="2022-07-31T20:54:02.493" v="16" actId="47"/>
        <pc:sldMkLst>
          <pc:docMk/>
          <pc:sldMk cId="909035118" sldId="428"/>
        </pc:sldMkLst>
      </pc:sldChg>
      <pc:sldChg chg="del">
        <pc:chgData name="Helen Bevan" userId="d6f13c06-4063-4f09-bcc3-ea714f02a623" providerId="ADAL" clId="{9250276F-E861-4BD2-9203-25F437ED5A54}" dt="2022-07-31T20:54:02.493" v="16" actId="47"/>
        <pc:sldMkLst>
          <pc:docMk/>
          <pc:sldMk cId="909035118" sldId="429"/>
        </pc:sldMkLst>
      </pc:sldChg>
      <pc:sldChg chg="add del">
        <pc:chgData name="Helen Bevan" userId="d6f13c06-4063-4f09-bcc3-ea714f02a623" providerId="ADAL" clId="{9250276F-E861-4BD2-9203-25F437ED5A54}" dt="2022-07-31T20:51:57.984" v="4" actId="47"/>
        <pc:sldMkLst>
          <pc:docMk/>
          <pc:sldMk cId="2970349946" sldId="430"/>
        </pc:sldMkLst>
      </pc:sldChg>
      <pc:sldChg chg="delSp modSp mod modShow">
        <pc:chgData name="Helen Bevan" userId="d6f13c06-4063-4f09-bcc3-ea714f02a623" providerId="ADAL" clId="{9250276F-E861-4BD2-9203-25F437ED5A54}" dt="2022-08-01T17:29:41.288" v="2519" actId="729"/>
        <pc:sldMkLst>
          <pc:docMk/>
          <pc:sldMk cId="3246455557" sldId="844"/>
        </pc:sldMkLst>
        <pc:spChg chg="del mod">
          <ac:chgData name="Helen Bevan" userId="d6f13c06-4063-4f09-bcc3-ea714f02a623" providerId="ADAL" clId="{9250276F-E861-4BD2-9203-25F437ED5A54}" dt="2022-08-01T00:45:16.386" v="1659" actId="478"/>
          <ac:spMkLst>
            <pc:docMk/>
            <pc:sldMk cId="3246455557" sldId="844"/>
            <ac:spMk id="9" creationId="{C9E5FEF1-EFC5-4615-945B-A061CDD045F3}"/>
          </ac:spMkLst>
        </pc:spChg>
        <pc:picChg chg="del">
          <ac:chgData name="Helen Bevan" userId="d6f13c06-4063-4f09-bcc3-ea714f02a623" providerId="ADAL" clId="{9250276F-E861-4BD2-9203-25F437ED5A54}" dt="2022-08-01T00:45:18.783" v="1660" actId="478"/>
          <ac:picMkLst>
            <pc:docMk/>
            <pc:sldMk cId="3246455557" sldId="844"/>
            <ac:picMk id="8" creationId="{91A82526-25EF-4991-A52A-5E3F1D69D5D1}"/>
          </ac:picMkLst>
        </pc:picChg>
      </pc:sldChg>
      <pc:sldChg chg="ord">
        <pc:chgData name="Helen Bevan" userId="d6f13c06-4063-4f09-bcc3-ea714f02a623" providerId="ADAL" clId="{9250276F-E861-4BD2-9203-25F437ED5A54}" dt="2022-08-01T16:51:40.022" v="2237"/>
        <pc:sldMkLst>
          <pc:docMk/>
          <pc:sldMk cId="1576939771" sldId="17190"/>
        </pc:sldMkLst>
      </pc:sldChg>
      <pc:sldChg chg="addSp modSp add del mod modClrScheme chgLayout">
        <pc:chgData name="Helen Bevan" userId="d6f13c06-4063-4f09-bcc3-ea714f02a623" providerId="ADAL" clId="{9250276F-E861-4BD2-9203-25F437ED5A54}" dt="2022-08-01T16:51:08.950" v="2235" actId="2696"/>
        <pc:sldMkLst>
          <pc:docMk/>
          <pc:sldMk cId="4084164834" sldId="17190"/>
        </pc:sldMkLst>
        <pc:spChg chg="add mod ord">
          <ac:chgData name="Helen Bevan" userId="d6f13c06-4063-4f09-bcc3-ea714f02a623" providerId="ADAL" clId="{9250276F-E861-4BD2-9203-25F437ED5A54}" dt="2022-07-31T23:28:39.368" v="748" actId="207"/>
          <ac:spMkLst>
            <pc:docMk/>
            <pc:sldMk cId="4084164834" sldId="17190"/>
            <ac:spMk id="2" creationId="{12813537-DDE8-4FE2-95D7-510652ED218D}"/>
          </ac:spMkLst>
        </pc:spChg>
        <pc:spChg chg="mod">
          <ac:chgData name="Helen Bevan" userId="d6f13c06-4063-4f09-bcc3-ea714f02a623" providerId="ADAL" clId="{9250276F-E861-4BD2-9203-25F437ED5A54}" dt="2022-07-31T23:28:06.180" v="724" actId="1076"/>
          <ac:spMkLst>
            <pc:docMk/>
            <pc:sldMk cId="4084164834" sldId="17190"/>
            <ac:spMk id="3" creationId="{70E83866-8170-43B9-ABD2-9541FDE4EDA6}"/>
          </ac:spMkLst>
        </pc:spChg>
        <pc:picChg chg="mod">
          <ac:chgData name="Helen Bevan" userId="d6f13c06-4063-4f09-bcc3-ea714f02a623" providerId="ADAL" clId="{9250276F-E861-4BD2-9203-25F437ED5A54}" dt="2022-07-31T23:28:10.645" v="726" actId="14100"/>
          <ac:picMkLst>
            <pc:docMk/>
            <pc:sldMk cId="4084164834" sldId="17190"/>
            <ac:picMk id="1026" creationId="{5BD8527A-4338-4B9B-926B-0E38C8B2E395}"/>
          </ac:picMkLst>
        </pc:picChg>
      </pc:sldChg>
      <pc:sldChg chg="addSp delSp modSp mod">
        <pc:chgData name="Helen Bevan" userId="d6f13c06-4063-4f09-bcc3-ea714f02a623" providerId="ADAL" clId="{9250276F-E861-4BD2-9203-25F437ED5A54}" dt="2022-07-31T23:33:08.989" v="805" actId="14100"/>
        <pc:sldMkLst>
          <pc:docMk/>
          <pc:sldMk cId="2352346354" sldId="2147471655"/>
        </pc:sldMkLst>
        <pc:spChg chg="del">
          <ac:chgData name="Helen Bevan" userId="d6f13c06-4063-4f09-bcc3-ea714f02a623" providerId="ADAL" clId="{9250276F-E861-4BD2-9203-25F437ED5A54}" dt="2022-07-31T23:31:04.346" v="750" actId="478"/>
          <ac:spMkLst>
            <pc:docMk/>
            <pc:sldMk cId="2352346354" sldId="2147471655"/>
            <ac:spMk id="2" creationId="{A15CFE03-FF03-49C2-9801-DACFA6BDBFE6}"/>
          </ac:spMkLst>
        </pc:spChg>
        <pc:spChg chg="add mod">
          <ac:chgData name="Helen Bevan" userId="d6f13c06-4063-4f09-bcc3-ea714f02a623" providerId="ADAL" clId="{9250276F-E861-4BD2-9203-25F437ED5A54}" dt="2022-07-31T23:32:23.140" v="795" actId="1076"/>
          <ac:spMkLst>
            <pc:docMk/>
            <pc:sldMk cId="2352346354" sldId="2147471655"/>
            <ac:spMk id="6" creationId="{4C4A2853-C179-41FD-AE74-59873E15E65D}"/>
          </ac:spMkLst>
        </pc:spChg>
        <pc:spChg chg="add mod">
          <ac:chgData name="Helen Bevan" userId="d6f13c06-4063-4f09-bcc3-ea714f02a623" providerId="ADAL" clId="{9250276F-E861-4BD2-9203-25F437ED5A54}" dt="2022-07-31T23:33:08.989" v="805" actId="14100"/>
          <ac:spMkLst>
            <pc:docMk/>
            <pc:sldMk cId="2352346354" sldId="2147471655"/>
            <ac:spMk id="7" creationId="{A590D265-03C7-49F1-B1B2-7CB9744A6516}"/>
          </ac:spMkLst>
        </pc:spChg>
        <pc:picChg chg="mod">
          <ac:chgData name="Helen Bevan" userId="d6f13c06-4063-4f09-bcc3-ea714f02a623" providerId="ADAL" clId="{9250276F-E861-4BD2-9203-25F437ED5A54}" dt="2022-07-31T23:33:05.885" v="804" actId="1076"/>
          <ac:picMkLst>
            <pc:docMk/>
            <pc:sldMk cId="2352346354" sldId="2147471655"/>
            <ac:picMk id="5" creationId="{DC4D134D-FEE7-4D5F-BB03-20EDA8665865}"/>
          </ac:picMkLst>
        </pc:picChg>
      </pc:sldChg>
      <pc:sldChg chg="modSp mod ord">
        <pc:chgData name="Helen Bevan" userId="d6f13c06-4063-4f09-bcc3-ea714f02a623" providerId="ADAL" clId="{9250276F-E861-4BD2-9203-25F437ED5A54}" dt="2022-08-01T15:32:47.338" v="1678" actId="20577"/>
        <pc:sldMkLst>
          <pc:docMk/>
          <pc:sldMk cId="3764225589" sldId="2147471656"/>
        </pc:sldMkLst>
        <pc:spChg chg="mod">
          <ac:chgData name="Helen Bevan" userId="d6f13c06-4063-4f09-bcc3-ea714f02a623" providerId="ADAL" clId="{9250276F-E861-4BD2-9203-25F437ED5A54}" dt="2022-08-01T15:32:47.338" v="1678" actId="20577"/>
          <ac:spMkLst>
            <pc:docMk/>
            <pc:sldMk cId="3764225589" sldId="2147471656"/>
            <ac:spMk id="3" creationId="{00000000-0000-0000-0000-000000000000}"/>
          </ac:spMkLst>
        </pc:spChg>
        <pc:spChg chg="mod">
          <ac:chgData name="Helen Bevan" userId="d6f13c06-4063-4f09-bcc3-ea714f02a623" providerId="ADAL" clId="{9250276F-E861-4BD2-9203-25F437ED5A54}" dt="2022-07-31T23:37:31.568" v="835" actId="27636"/>
          <ac:spMkLst>
            <pc:docMk/>
            <pc:sldMk cId="3764225589" sldId="2147471656"/>
            <ac:spMk id="4" creationId="{00000000-0000-0000-0000-000000000000}"/>
          </ac:spMkLst>
        </pc:spChg>
        <pc:picChg chg="mod">
          <ac:chgData name="Helen Bevan" userId="d6f13c06-4063-4f09-bcc3-ea714f02a623" providerId="ADAL" clId="{9250276F-E861-4BD2-9203-25F437ED5A54}" dt="2022-07-31T23:37:37.117" v="836" actId="1076"/>
          <ac:picMkLst>
            <pc:docMk/>
            <pc:sldMk cId="3764225589" sldId="2147471656"/>
            <ac:picMk id="1026" creationId="{00000000-0000-0000-0000-000000000000}"/>
          </ac:picMkLst>
        </pc:picChg>
      </pc:sldChg>
      <pc:sldChg chg="modSp new del mod">
        <pc:chgData name="Helen Bevan" userId="d6f13c06-4063-4f09-bcc3-ea714f02a623" providerId="ADAL" clId="{9250276F-E861-4BD2-9203-25F437ED5A54}" dt="2022-08-01T15:32:37.318" v="1674" actId="47"/>
        <pc:sldMkLst>
          <pc:docMk/>
          <pc:sldMk cId="2961788157" sldId="2147471657"/>
        </pc:sldMkLst>
        <pc:spChg chg="mod">
          <ac:chgData name="Helen Bevan" userId="d6f13c06-4063-4f09-bcc3-ea714f02a623" providerId="ADAL" clId="{9250276F-E861-4BD2-9203-25F437ED5A54}" dt="2022-07-31T23:36:28.811" v="819"/>
          <ac:spMkLst>
            <pc:docMk/>
            <pc:sldMk cId="2961788157" sldId="2147471657"/>
            <ac:spMk id="3" creationId="{E8331800-5F60-4A77-B941-660FA8B0DB0B}"/>
          </ac:spMkLst>
        </pc:spChg>
      </pc:sldChg>
      <pc:sldChg chg="modSp add mod ord">
        <pc:chgData name="Helen Bevan" userId="d6f13c06-4063-4f09-bcc3-ea714f02a623" providerId="ADAL" clId="{9250276F-E861-4BD2-9203-25F437ED5A54}" dt="2022-08-01T18:21:53.614" v="2524"/>
        <pc:sldMkLst>
          <pc:docMk/>
          <pc:sldMk cId="164231616" sldId="2147471658"/>
        </pc:sldMkLst>
        <pc:spChg chg="mod">
          <ac:chgData name="Helen Bevan" userId="d6f13c06-4063-4f09-bcc3-ea714f02a623" providerId="ADAL" clId="{9250276F-E861-4BD2-9203-25F437ED5A54}" dt="2022-08-01T15:32:58.436" v="1682" actId="20577"/>
          <ac:spMkLst>
            <pc:docMk/>
            <pc:sldMk cId="164231616" sldId="2147471658"/>
            <ac:spMk id="3" creationId="{00000000-0000-0000-0000-000000000000}"/>
          </ac:spMkLst>
        </pc:spChg>
        <pc:spChg chg="mod">
          <ac:chgData name="Helen Bevan" userId="d6f13c06-4063-4f09-bcc3-ea714f02a623" providerId="ADAL" clId="{9250276F-E861-4BD2-9203-25F437ED5A54}" dt="2022-08-01T16:47:59.077" v="2216" actId="27636"/>
          <ac:spMkLst>
            <pc:docMk/>
            <pc:sldMk cId="164231616" sldId="2147471658"/>
            <ac:spMk id="4" creationId="{00000000-0000-0000-0000-000000000000}"/>
          </ac:spMkLst>
        </pc:spChg>
        <pc:picChg chg="mod">
          <ac:chgData name="Helen Bevan" userId="d6f13c06-4063-4f09-bcc3-ea714f02a623" providerId="ADAL" clId="{9250276F-E861-4BD2-9203-25F437ED5A54}" dt="2022-08-01T16:48:02.931" v="2217" actId="1076"/>
          <ac:picMkLst>
            <pc:docMk/>
            <pc:sldMk cId="164231616" sldId="2147471658"/>
            <ac:picMk id="1026" creationId="{00000000-0000-0000-0000-000000000000}"/>
          </ac:picMkLst>
        </pc:picChg>
      </pc:sldChg>
      <pc:sldChg chg="addSp delSp modSp new del mod setBg">
        <pc:chgData name="Helen Bevan" userId="d6f13c06-4063-4f09-bcc3-ea714f02a623" providerId="ADAL" clId="{9250276F-E861-4BD2-9203-25F437ED5A54}" dt="2022-08-01T00:12:58.253" v="1282" actId="47"/>
        <pc:sldMkLst>
          <pc:docMk/>
          <pc:sldMk cId="2755447924" sldId="2147471659"/>
        </pc:sldMkLst>
        <pc:spChg chg="mod">
          <ac:chgData name="Helen Bevan" userId="d6f13c06-4063-4f09-bcc3-ea714f02a623" providerId="ADAL" clId="{9250276F-E861-4BD2-9203-25F437ED5A54}" dt="2022-08-01T00:10:03.778" v="1224" actId="14100"/>
          <ac:spMkLst>
            <pc:docMk/>
            <pc:sldMk cId="2755447924" sldId="2147471659"/>
            <ac:spMk id="2" creationId="{D0F6C547-2A84-479B-BAAC-7050AE7F1B0B}"/>
          </ac:spMkLst>
        </pc:spChg>
        <pc:spChg chg="mod">
          <ac:chgData name="Helen Bevan" userId="d6f13c06-4063-4f09-bcc3-ea714f02a623" providerId="ADAL" clId="{9250276F-E861-4BD2-9203-25F437ED5A54}" dt="2022-08-01T00:10:43.670" v="1235" actId="21"/>
          <ac:spMkLst>
            <pc:docMk/>
            <pc:sldMk cId="2755447924" sldId="2147471659"/>
            <ac:spMk id="3" creationId="{C512E414-2BE2-4D5E-89B1-D7FA79062BDF}"/>
          </ac:spMkLst>
        </pc:spChg>
        <pc:spChg chg="add del">
          <ac:chgData name="Helen Bevan" userId="d6f13c06-4063-4f09-bcc3-ea714f02a623" providerId="ADAL" clId="{9250276F-E861-4BD2-9203-25F437ED5A54}" dt="2022-08-01T00:09:22.673" v="1210" actId="26606"/>
          <ac:spMkLst>
            <pc:docMk/>
            <pc:sldMk cId="2755447924" sldId="2147471659"/>
            <ac:spMk id="1031" creationId="{2B566528-1B12-4246-9431-5C2D7D081168}"/>
          </ac:spMkLst>
        </pc:spChg>
        <pc:spChg chg="add">
          <ac:chgData name="Helen Bevan" userId="d6f13c06-4063-4f09-bcc3-ea714f02a623" providerId="ADAL" clId="{9250276F-E861-4BD2-9203-25F437ED5A54}" dt="2022-08-01T00:09:22.673" v="1210" actId="26606"/>
          <ac:spMkLst>
            <pc:docMk/>
            <pc:sldMk cId="2755447924" sldId="2147471659"/>
            <ac:spMk id="1044" creationId="{0E3596DD-156A-473E-9BB3-C6A29F7574E9}"/>
          </ac:spMkLst>
        </pc:spChg>
        <pc:spChg chg="add">
          <ac:chgData name="Helen Bevan" userId="d6f13c06-4063-4f09-bcc3-ea714f02a623" providerId="ADAL" clId="{9250276F-E861-4BD2-9203-25F437ED5A54}" dt="2022-08-01T00:09:22.673" v="1210" actId="26606"/>
          <ac:spMkLst>
            <pc:docMk/>
            <pc:sldMk cId="2755447924" sldId="2147471659"/>
            <ac:spMk id="1046" creationId="{2C46C4D6-C474-4E92-B52E-944C1118F7B6}"/>
          </ac:spMkLst>
        </pc:spChg>
        <pc:grpChg chg="add del">
          <ac:chgData name="Helen Bevan" userId="d6f13c06-4063-4f09-bcc3-ea714f02a623" providerId="ADAL" clId="{9250276F-E861-4BD2-9203-25F437ED5A54}" dt="2022-08-01T00:09:22.673" v="1210" actId="26606"/>
          <ac:grpSpMkLst>
            <pc:docMk/>
            <pc:sldMk cId="2755447924" sldId="2147471659"/>
            <ac:grpSpMk id="1033" creationId="{828A5161-06F1-46CF-8AD7-844680A59E13}"/>
          </ac:grpSpMkLst>
        </pc:grpChg>
        <pc:grpChg chg="add del">
          <ac:chgData name="Helen Bevan" userId="d6f13c06-4063-4f09-bcc3-ea714f02a623" providerId="ADAL" clId="{9250276F-E861-4BD2-9203-25F437ED5A54}" dt="2022-08-01T00:09:22.673" v="1210" actId="26606"/>
          <ac:grpSpMkLst>
            <pc:docMk/>
            <pc:sldMk cId="2755447924" sldId="2147471659"/>
            <ac:grpSpMk id="1037" creationId="{5995D10D-E9C9-47DB-AE7E-801FEF38F5C9}"/>
          </ac:grpSpMkLst>
        </pc:grpChg>
        <pc:picChg chg="add del mod">
          <ac:chgData name="Helen Bevan" userId="d6f13c06-4063-4f09-bcc3-ea714f02a623" providerId="ADAL" clId="{9250276F-E861-4BD2-9203-25F437ED5A54}" dt="2022-08-01T00:10:25.284" v="1229" actId="21"/>
          <ac:picMkLst>
            <pc:docMk/>
            <pc:sldMk cId="2755447924" sldId="2147471659"/>
            <ac:picMk id="1026" creationId="{F03A8844-EC23-4CD5-A1E1-E2F02329BDF0}"/>
          </ac:picMkLst>
        </pc:picChg>
      </pc:sldChg>
      <pc:sldChg chg="addSp delSp modSp new mod modShow">
        <pc:chgData name="Helen Bevan" userId="d6f13c06-4063-4f09-bcc3-ea714f02a623" providerId="ADAL" clId="{9250276F-E861-4BD2-9203-25F437ED5A54}" dt="2022-08-01T17:17:03.582" v="2380" actId="729"/>
        <pc:sldMkLst>
          <pc:docMk/>
          <pc:sldMk cId="146334415" sldId="2147471660"/>
        </pc:sldMkLst>
        <pc:spChg chg="del">
          <ac:chgData name="Helen Bevan" userId="d6f13c06-4063-4f09-bcc3-ea714f02a623" providerId="ADAL" clId="{9250276F-E861-4BD2-9203-25F437ED5A54}" dt="2022-08-01T00:11:30.732" v="1247" actId="478"/>
          <ac:spMkLst>
            <pc:docMk/>
            <pc:sldMk cId="146334415" sldId="2147471660"/>
            <ac:spMk id="2" creationId="{AE5C1B62-C18F-4130-AE6E-8F1CD0286758}"/>
          </ac:spMkLst>
        </pc:spChg>
        <pc:spChg chg="add mod">
          <ac:chgData name="Helen Bevan" userId="d6f13c06-4063-4f09-bcc3-ea714f02a623" providerId="ADAL" clId="{9250276F-E861-4BD2-9203-25F437ED5A54}" dt="2022-08-01T00:11:37.328" v="1248" actId="1076"/>
          <ac:spMkLst>
            <pc:docMk/>
            <pc:sldMk cId="146334415" sldId="2147471660"/>
            <ac:spMk id="5" creationId="{893382CF-7AE8-4D71-A8C8-BB02D7BC92D1}"/>
          </ac:spMkLst>
        </pc:spChg>
        <pc:spChg chg="add mod">
          <ac:chgData name="Helen Bevan" userId="d6f13c06-4063-4f09-bcc3-ea714f02a623" providerId="ADAL" clId="{9250276F-E861-4BD2-9203-25F437ED5A54}" dt="2022-08-01T00:30:53.070" v="1563" actId="20577"/>
          <ac:spMkLst>
            <pc:docMk/>
            <pc:sldMk cId="146334415" sldId="2147471660"/>
            <ac:spMk id="6" creationId="{42135960-545B-46F7-84E4-55E6F61E47C2}"/>
          </ac:spMkLst>
        </pc:spChg>
        <pc:spChg chg="add mod">
          <ac:chgData name="Helen Bevan" userId="d6f13c06-4063-4f09-bcc3-ea714f02a623" providerId="ADAL" clId="{9250276F-E861-4BD2-9203-25F437ED5A54}" dt="2022-08-01T00:12:27.437" v="1257" actId="1076"/>
          <ac:spMkLst>
            <pc:docMk/>
            <pc:sldMk cId="146334415" sldId="2147471660"/>
            <ac:spMk id="7" creationId="{97EE9D79-DF30-46C1-BE4D-A651E2C36550}"/>
          </ac:spMkLst>
        </pc:spChg>
        <pc:picChg chg="add mod">
          <ac:chgData name="Helen Bevan" userId="d6f13c06-4063-4f09-bcc3-ea714f02a623" providerId="ADAL" clId="{9250276F-E861-4BD2-9203-25F437ED5A54}" dt="2022-08-01T00:11:37.328" v="1248" actId="1076"/>
          <ac:picMkLst>
            <pc:docMk/>
            <pc:sldMk cId="146334415" sldId="2147471660"/>
            <ac:picMk id="3" creationId="{3A7A8C60-C26B-4E43-9E48-0C07A0F19253}"/>
          </ac:picMkLst>
        </pc:picChg>
      </pc:sldChg>
      <pc:sldChg chg="modSp new del mod">
        <pc:chgData name="Helen Bevan" userId="d6f13c06-4063-4f09-bcc3-ea714f02a623" providerId="ADAL" clId="{9250276F-E861-4BD2-9203-25F437ED5A54}" dt="2022-08-01T16:50:34.997" v="2234" actId="47"/>
        <pc:sldMkLst>
          <pc:docMk/>
          <pc:sldMk cId="3263810272" sldId="2147471661"/>
        </pc:sldMkLst>
        <pc:spChg chg="mod">
          <ac:chgData name="Helen Bevan" userId="d6f13c06-4063-4f09-bcc3-ea714f02a623" providerId="ADAL" clId="{9250276F-E861-4BD2-9203-25F437ED5A54}" dt="2022-08-01T00:12:43.580" v="1281" actId="20577"/>
          <ac:spMkLst>
            <pc:docMk/>
            <pc:sldMk cId="3263810272" sldId="2147471661"/>
            <ac:spMk id="2" creationId="{DE031712-0807-4859-A250-9BC496CEB0C8}"/>
          </ac:spMkLst>
        </pc:spChg>
      </pc:sldChg>
      <pc:sldChg chg="modSp add mod">
        <pc:chgData name="Helen Bevan" userId="d6f13c06-4063-4f09-bcc3-ea714f02a623" providerId="ADAL" clId="{9250276F-E861-4BD2-9203-25F437ED5A54}" dt="2022-08-01T00:19:10.286" v="1465" actId="20577"/>
        <pc:sldMkLst>
          <pc:docMk/>
          <pc:sldMk cId="958584923" sldId="2147471662"/>
        </pc:sldMkLst>
        <pc:spChg chg="mod">
          <ac:chgData name="Helen Bevan" userId="d6f13c06-4063-4f09-bcc3-ea714f02a623" providerId="ADAL" clId="{9250276F-E861-4BD2-9203-25F437ED5A54}" dt="2022-08-01T00:18:45.845" v="1424" actId="20577"/>
          <ac:spMkLst>
            <pc:docMk/>
            <pc:sldMk cId="958584923" sldId="2147471662"/>
            <ac:spMk id="4" creationId="{FB40E99F-5FF5-4795-B8E2-3E8283180F18}"/>
          </ac:spMkLst>
        </pc:spChg>
        <pc:spChg chg="mod">
          <ac:chgData name="Helen Bevan" userId="d6f13c06-4063-4f09-bcc3-ea714f02a623" providerId="ADAL" clId="{9250276F-E861-4BD2-9203-25F437ED5A54}" dt="2022-08-01T00:19:10.286" v="1465" actId="20577"/>
          <ac:spMkLst>
            <pc:docMk/>
            <pc:sldMk cId="958584923" sldId="2147471662"/>
            <ac:spMk id="5" creationId="{44AB0EB8-0EA0-4E20-B263-F6B6FF05FADA}"/>
          </ac:spMkLst>
        </pc:spChg>
      </pc:sldChg>
      <pc:sldChg chg="add del mod modShow">
        <pc:chgData name="Helen Bevan" userId="d6f13c06-4063-4f09-bcc3-ea714f02a623" providerId="ADAL" clId="{9250276F-E861-4BD2-9203-25F437ED5A54}" dt="2022-08-01T18:26:53.703" v="2678" actId="47"/>
        <pc:sldMkLst>
          <pc:docMk/>
          <pc:sldMk cId="884217568" sldId="2147471663"/>
        </pc:sldMkLst>
      </pc:sldChg>
      <pc:sldChg chg="addSp delSp modSp add del mod">
        <pc:chgData name="Helen Bevan" userId="d6f13c06-4063-4f09-bcc3-ea714f02a623" providerId="ADAL" clId="{9250276F-E861-4BD2-9203-25F437ED5A54}" dt="2022-08-01T17:16:30.752" v="2378" actId="2696"/>
        <pc:sldMkLst>
          <pc:docMk/>
          <pc:sldMk cId="1282647855" sldId="2147471663"/>
        </pc:sldMkLst>
        <pc:spChg chg="del">
          <ac:chgData name="Helen Bevan" userId="d6f13c06-4063-4f09-bcc3-ea714f02a623" providerId="ADAL" clId="{9250276F-E861-4BD2-9203-25F437ED5A54}" dt="2022-08-01T00:21:41.254" v="1491" actId="478"/>
          <ac:spMkLst>
            <pc:docMk/>
            <pc:sldMk cId="1282647855" sldId="2147471663"/>
            <ac:spMk id="2" creationId="{00000000-0000-0000-0000-000000000000}"/>
          </ac:spMkLst>
        </pc:spChg>
        <pc:spChg chg="del">
          <ac:chgData name="Helen Bevan" userId="d6f13c06-4063-4f09-bcc3-ea714f02a623" providerId="ADAL" clId="{9250276F-E861-4BD2-9203-25F437ED5A54}" dt="2022-08-01T00:22:04.524" v="1495" actId="478"/>
          <ac:spMkLst>
            <pc:docMk/>
            <pc:sldMk cId="1282647855" sldId="2147471663"/>
            <ac:spMk id="3" creationId="{00000000-0000-0000-0000-000000000000}"/>
          </ac:spMkLst>
        </pc:spChg>
        <pc:spChg chg="del">
          <ac:chgData name="Helen Bevan" userId="d6f13c06-4063-4f09-bcc3-ea714f02a623" providerId="ADAL" clId="{9250276F-E861-4BD2-9203-25F437ED5A54}" dt="2022-08-01T00:22:04.524" v="1495" actId="478"/>
          <ac:spMkLst>
            <pc:docMk/>
            <pc:sldMk cId="1282647855" sldId="2147471663"/>
            <ac:spMk id="5" creationId="{00000000-0000-0000-0000-000000000000}"/>
          </ac:spMkLst>
        </pc:spChg>
        <pc:spChg chg="del">
          <ac:chgData name="Helen Bevan" userId="d6f13c06-4063-4f09-bcc3-ea714f02a623" providerId="ADAL" clId="{9250276F-E861-4BD2-9203-25F437ED5A54}" dt="2022-08-01T00:22:04.524" v="1495" actId="478"/>
          <ac:spMkLst>
            <pc:docMk/>
            <pc:sldMk cId="1282647855" sldId="2147471663"/>
            <ac:spMk id="6" creationId="{00000000-0000-0000-0000-000000000000}"/>
          </ac:spMkLst>
        </pc:spChg>
        <pc:spChg chg="add del mod">
          <ac:chgData name="Helen Bevan" userId="d6f13c06-4063-4f09-bcc3-ea714f02a623" providerId="ADAL" clId="{9250276F-E861-4BD2-9203-25F437ED5A54}" dt="2022-08-01T00:21:44.997" v="1492" actId="478"/>
          <ac:spMkLst>
            <pc:docMk/>
            <pc:sldMk cId="1282647855" sldId="2147471663"/>
            <ac:spMk id="7" creationId="{2A4A12B0-0BDA-4F2C-8348-658F2DAAA2ED}"/>
          </ac:spMkLst>
        </pc:spChg>
        <pc:spChg chg="add del mod">
          <ac:chgData name="Helen Bevan" userId="d6f13c06-4063-4f09-bcc3-ea714f02a623" providerId="ADAL" clId="{9250276F-E861-4BD2-9203-25F437ED5A54}" dt="2022-08-01T00:22:07.333" v="1496" actId="478"/>
          <ac:spMkLst>
            <pc:docMk/>
            <pc:sldMk cId="1282647855" sldId="2147471663"/>
            <ac:spMk id="9" creationId="{6A965AAB-DCC8-49A3-8F24-0B7B26821D76}"/>
          </ac:spMkLst>
        </pc:spChg>
        <pc:spChg chg="add del mod">
          <ac:chgData name="Helen Bevan" userId="d6f13c06-4063-4f09-bcc3-ea714f02a623" providerId="ADAL" clId="{9250276F-E861-4BD2-9203-25F437ED5A54}" dt="2022-08-01T00:24:16.700" v="1521" actId="478"/>
          <ac:spMkLst>
            <pc:docMk/>
            <pc:sldMk cId="1282647855" sldId="2147471663"/>
            <ac:spMk id="10" creationId="{C58F36C4-5C93-4C62-82F1-9954EEC8CB6D}"/>
          </ac:spMkLst>
        </pc:spChg>
        <pc:spChg chg="add del mod">
          <ac:chgData name="Helen Bevan" userId="d6f13c06-4063-4f09-bcc3-ea714f02a623" providerId="ADAL" clId="{9250276F-E861-4BD2-9203-25F437ED5A54}" dt="2022-08-01T00:24:16.700" v="1521" actId="478"/>
          <ac:spMkLst>
            <pc:docMk/>
            <pc:sldMk cId="1282647855" sldId="2147471663"/>
            <ac:spMk id="11" creationId="{0C90C70D-4444-40F7-B4AA-EE19B45A14CA}"/>
          </ac:spMkLst>
        </pc:spChg>
        <pc:spChg chg="add del mod">
          <ac:chgData name="Helen Bevan" userId="d6f13c06-4063-4f09-bcc3-ea714f02a623" providerId="ADAL" clId="{9250276F-E861-4BD2-9203-25F437ED5A54}" dt="2022-08-01T00:24:16.700" v="1521" actId="478"/>
          <ac:spMkLst>
            <pc:docMk/>
            <pc:sldMk cId="1282647855" sldId="2147471663"/>
            <ac:spMk id="14" creationId="{73321567-B8BE-41A0-9097-56D458A02904}"/>
          </ac:spMkLst>
        </pc:spChg>
        <pc:spChg chg="add del mod">
          <ac:chgData name="Helen Bevan" userId="d6f13c06-4063-4f09-bcc3-ea714f02a623" providerId="ADAL" clId="{9250276F-E861-4BD2-9203-25F437ED5A54}" dt="2022-08-01T00:24:16.700" v="1521" actId="478"/>
          <ac:spMkLst>
            <pc:docMk/>
            <pc:sldMk cId="1282647855" sldId="2147471663"/>
            <ac:spMk id="15" creationId="{AC569833-F52E-49B9-81E5-8F3992E60933}"/>
          </ac:spMkLst>
        </pc:spChg>
        <pc:picChg chg="add mod">
          <ac:chgData name="Helen Bevan" userId="d6f13c06-4063-4f09-bcc3-ea714f02a623" providerId="ADAL" clId="{9250276F-E861-4BD2-9203-25F437ED5A54}" dt="2022-08-01T00:25:13.406" v="1538" actId="1037"/>
          <ac:picMkLst>
            <pc:docMk/>
            <pc:sldMk cId="1282647855" sldId="2147471663"/>
            <ac:picMk id="17" creationId="{EA544643-5823-4408-AE32-56F75F7B063E}"/>
          </ac:picMkLst>
        </pc:picChg>
        <pc:picChg chg="add mod ord">
          <ac:chgData name="Helen Bevan" userId="d6f13c06-4063-4f09-bcc3-ea714f02a623" providerId="ADAL" clId="{9250276F-E861-4BD2-9203-25F437ED5A54}" dt="2022-08-01T00:25:47.131" v="1552" actId="1038"/>
          <ac:picMkLst>
            <pc:docMk/>
            <pc:sldMk cId="1282647855" sldId="2147471663"/>
            <ac:picMk id="19" creationId="{D574A80D-ED84-4EAD-BAF0-3D74D58C1D18}"/>
          </ac:picMkLst>
        </pc:picChg>
        <pc:picChg chg="add mod">
          <ac:chgData name="Helen Bevan" userId="d6f13c06-4063-4f09-bcc3-ea714f02a623" providerId="ADAL" clId="{9250276F-E861-4BD2-9203-25F437ED5A54}" dt="2022-08-01T00:25:20.207" v="1542" actId="1038"/>
          <ac:picMkLst>
            <pc:docMk/>
            <pc:sldMk cId="1282647855" sldId="2147471663"/>
            <ac:picMk id="20" creationId="{B761E7A0-203E-43A9-95B1-F1849E25C0E9}"/>
          </ac:picMkLst>
        </pc:picChg>
        <pc:picChg chg="mod">
          <ac:chgData name="Helen Bevan" userId="d6f13c06-4063-4f09-bcc3-ea714f02a623" providerId="ADAL" clId="{9250276F-E861-4BD2-9203-25F437ED5A54}" dt="2022-08-01T00:24:22.267" v="1522" actId="1076"/>
          <ac:picMkLst>
            <pc:docMk/>
            <pc:sldMk cId="1282647855" sldId="2147471663"/>
            <ac:picMk id="1026" creationId="{00000000-0000-0000-0000-000000000000}"/>
          </ac:picMkLst>
        </pc:picChg>
        <pc:cxnChg chg="add del mod">
          <ac:chgData name="Helen Bevan" userId="d6f13c06-4063-4f09-bcc3-ea714f02a623" providerId="ADAL" clId="{9250276F-E861-4BD2-9203-25F437ED5A54}" dt="2022-08-01T00:24:16.700" v="1521" actId="478"/>
          <ac:cxnSpMkLst>
            <pc:docMk/>
            <pc:sldMk cId="1282647855" sldId="2147471663"/>
            <ac:cxnSpMk id="13" creationId="{69227CB1-247F-4662-A834-884AE50A21CC}"/>
          </ac:cxnSpMkLst>
        </pc:cxnChg>
      </pc:sldChg>
      <pc:sldChg chg="addSp delSp modSp new del mod">
        <pc:chgData name="Helen Bevan" userId="d6f13c06-4063-4f09-bcc3-ea714f02a623" providerId="ADAL" clId="{9250276F-E861-4BD2-9203-25F437ED5A54}" dt="2022-08-01T16:38:38.900" v="2042" actId="47"/>
        <pc:sldMkLst>
          <pc:docMk/>
          <pc:sldMk cId="1174478467" sldId="2147471664"/>
        </pc:sldMkLst>
        <pc:spChg chg="mod">
          <ac:chgData name="Helen Bevan" userId="d6f13c06-4063-4f09-bcc3-ea714f02a623" providerId="ADAL" clId="{9250276F-E861-4BD2-9203-25F437ED5A54}" dt="2022-08-01T16:30:06.386" v="1788" actId="27636"/>
          <ac:spMkLst>
            <pc:docMk/>
            <pc:sldMk cId="1174478467" sldId="2147471664"/>
            <ac:spMk id="2" creationId="{C80E3BF0-0100-4D8F-A103-05C4926F13BF}"/>
          </ac:spMkLst>
        </pc:spChg>
        <pc:spChg chg="del mod">
          <ac:chgData name="Helen Bevan" userId="d6f13c06-4063-4f09-bcc3-ea714f02a623" providerId="ADAL" clId="{9250276F-E861-4BD2-9203-25F437ED5A54}" dt="2022-08-01T16:29:33.280" v="1764" actId="478"/>
          <ac:spMkLst>
            <pc:docMk/>
            <pc:sldMk cId="1174478467" sldId="2147471664"/>
            <ac:spMk id="3" creationId="{1704B5F3-340B-44EA-9FE8-EEF4DCD7DAAF}"/>
          </ac:spMkLst>
        </pc:spChg>
        <pc:spChg chg="add mod">
          <ac:chgData name="Helen Bevan" userId="d6f13c06-4063-4f09-bcc3-ea714f02a623" providerId="ADAL" clId="{9250276F-E861-4BD2-9203-25F437ED5A54}" dt="2022-08-01T16:29:33.280" v="1764" actId="478"/>
          <ac:spMkLst>
            <pc:docMk/>
            <pc:sldMk cId="1174478467" sldId="2147471664"/>
            <ac:spMk id="5" creationId="{2F8B9A7C-F8CA-4E9B-A513-A89CCA9B4D83}"/>
          </ac:spMkLst>
        </pc:spChg>
      </pc:sldChg>
      <pc:sldChg chg="add del">
        <pc:chgData name="Helen Bevan" userId="d6f13c06-4063-4f09-bcc3-ea714f02a623" providerId="ADAL" clId="{9250276F-E861-4BD2-9203-25F437ED5A54}" dt="2022-08-01T16:25:41.727" v="1731" actId="47"/>
        <pc:sldMkLst>
          <pc:docMk/>
          <pc:sldMk cId="2119984000" sldId="2147471664"/>
        </pc:sldMkLst>
      </pc:sldChg>
      <pc:sldChg chg="addSp delSp modSp new mod">
        <pc:chgData name="Helen Bevan" userId="d6f13c06-4063-4f09-bcc3-ea714f02a623" providerId="ADAL" clId="{9250276F-E861-4BD2-9203-25F437ED5A54}" dt="2022-08-01T17:12:54.273" v="2360" actId="1076"/>
        <pc:sldMkLst>
          <pc:docMk/>
          <pc:sldMk cId="3423108706" sldId="2147471664"/>
        </pc:sldMkLst>
        <pc:spChg chg="mod">
          <ac:chgData name="Helen Bevan" userId="d6f13c06-4063-4f09-bcc3-ea714f02a623" providerId="ADAL" clId="{9250276F-E861-4BD2-9203-25F437ED5A54}" dt="2022-08-01T17:11:50.673" v="2314" actId="20577"/>
          <ac:spMkLst>
            <pc:docMk/>
            <pc:sldMk cId="3423108706" sldId="2147471664"/>
            <ac:spMk id="2" creationId="{3DBB6353-6647-4FF2-A6F1-8B9B38282863}"/>
          </ac:spMkLst>
        </pc:spChg>
        <pc:spChg chg="del">
          <ac:chgData name="Helen Bevan" userId="d6f13c06-4063-4f09-bcc3-ea714f02a623" providerId="ADAL" clId="{9250276F-E861-4BD2-9203-25F437ED5A54}" dt="2022-08-01T17:08:45.500" v="2268" actId="478"/>
          <ac:spMkLst>
            <pc:docMk/>
            <pc:sldMk cId="3423108706" sldId="2147471664"/>
            <ac:spMk id="3" creationId="{77ACA9B7-A55C-435D-819F-CBF2A4E40A4B}"/>
          </ac:spMkLst>
        </pc:spChg>
        <pc:spChg chg="add mod">
          <ac:chgData name="Helen Bevan" userId="d6f13c06-4063-4f09-bcc3-ea714f02a623" providerId="ADAL" clId="{9250276F-E861-4BD2-9203-25F437ED5A54}" dt="2022-08-01T17:12:54.273" v="2360" actId="1076"/>
          <ac:spMkLst>
            <pc:docMk/>
            <pc:sldMk cId="3423108706" sldId="2147471664"/>
            <ac:spMk id="6" creationId="{F62850F9-F484-4D03-9A55-4DC5D4C64C1B}"/>
          </ac:spMkLst>
        </pc:spChg>
        <pc:picChg chg="add mod">
          <ac:chgData name="Helen Bevan" userId="d6f13c06-4063-4f09-bcc3-ea714f02a623" providerId="ADAL" clId="{9250276F-E861-4BD2-9203-25F437ED5A54}" dt="2022-08-01T17:09:01.642" v="2273" actId="1076"/>
          <ac:picMkLst>
            <pc:docMk/>
            <pc:sldMk cId="3423108706" sldId="2147471664"/>
            <ac:picMk id="5" creationId="{B26F30D9-F425-49F6-9FE9-8BE31F8E6336}"/>
          </ac:picMkLst>
        </pc:picChg>
      </pc:sldChg>
      <pc:sldChg chg="addSp modSp new mod">
        <pc:chgData name="Helen Bevan" userId="d6f13c06-4063-4f09-bcc3-ea714f02a623" providerId="ADAL" clId="{9250276F-E861-4BD2-9203-25F437ED5A54}" dt="2022-08-01T17:28:56.569" v="2517" actId="1076"/>
        <pc:sldMkLst>
          <pc:docMk/>
          <pc:sldMk cId="1490299054" sldId="2147471665"/>
        </pc:sldMkLst>
        <pc:spChg chg="mod">
          <ac:chgData name="Helen Bevan" userId="d6f13c06-4063-4f09-bcc3-ea714f02a623" providerId="ADAL" clId="{9250276F-E861-4BD2-9203-25F437ED5A54}" dt="2022-08-01T17:24:32.072" v="2418" actId="27636"/>
          <ac:spMkLst>
            <pc:docMk/>
            <pc:sldMk cId="1490299054" sldId="2147471665"/>
            <ac:spMk id="2" creationId="{85BCBE96-A103-4183-8A10-58793253F23A}"/>
          </ac:spMkLst>
        </pc:spChg>
        <pc:spChg chg="mod">
          <ac:chgData name="Helen Bevan" userId="d6f13c06-4063-4f09-bcc3-ea714f02a623" providerId="ADAL" clId="{9250276F-E861-4BD2-9203-25F437ED5A54}" dt="2022-08-01T17:26:44.815" v="2433" actId="1076"/>
          <ac:spMkLst>
            <pc:docMk/>
            <pc:sldMk cId="1490299054" sldId="2147471665"/>
            <ac:spMk id="3" creationId="{A8CC5210-B74E-4207-A3A3-116EC399438E}"/>
          </ac:spMkLst>
        </pc:spChg>
        <pc:spChg chg="add mod">
          <ac:chgData name="Helen Bevan" userId="d6f13c06-4063-4f09-bcc3-ea714f02a623" providerId="ADAL" clId="{9250276F-E861-4BD2-9203-25F437ED5A54}" dt="2022-08-01T17:28:27.205" v="2500" actId="1076"/>
          <ac:spMkLst>
            <pc:docMk/>
            <pc:sldMk cId="1490299054" sldId="2147471665"/>
            <ac:spMk id="7" creationId="{CD6FCC5C-07FD-4EC1-A294-66B565772CC3}"/>
          </ac:spMkLst>
        </pc:spChg>
        <pc:spChg chg="add mod">
          <ac:chgData name="Helen Bevan" userId="d6f13c06-4063-4f09-bcc3-ea714f02a623" providerId="ADAL" clId="{9250276F-E861-4BD2-9203-25F437ED5A54}" dt="2022-08-01T17:27:15.976" v="2466" actId="1076"/>
          <ac:spMkLst>
            <pc:docMk/>
            <pc:sldMk cId="1490299054" sldId="2147471665"/>
            <ac:spMk id="8" creationId="{FCD552F4-D2E0-4F4E-A2CA-8758D1DC9DE3}"/>
          </ac:spMkLst>
        </pc:spChg>
        <pc:spChg chg="add mod">
          <ac:chgData name="Helen Bevan" userId="d6f13c06-4063-4f09-bcc3-ea714f02a623" providerId="ADAL" clId="{9250276F-E861-4BD2-9203-25F437ED5A54}" dt="2022-08-01T17:28:21.797" v="2499" actId="1076"/>
          <ac:spMkLst>
            <pc:docMk/>
            <pc:sldMk cId="1490299054" sldId="2147471665"/>
            <ac:spMk id="9" creationId="{B9210643-AD35-432A-91CB-13D4D215B4C8}"/>
          </ac:spMkLst>
        </pc:spChg>
        <pc:spChg chg="add mod">
          <ac:chgData name="Helen Bevan" userId="d6f13c06-4063-4f09-bcc3-ea714f02a623" providerId="ADAL" clId="{9250276F-E861-4BD2-9203-25F437ED5A54}" dt="2022-08-01T17:28:56.569" v="2517" actId="1076"/>
          <ac:spMkLst>
            <pc:docMk/>
            <pc:sldMk cId="1490299054" sldId="2147471665"/>
            <ac:spMk id="10" creationId="{ED7E778F-563E-4E61-94A0-43B62C4B261F}"/>
          </ac:spMkLst>
        </pc:spChg>
        <pc:picChg chg="add mod">
          <ac:chgData name="Helen Bevan" userId="d6f13c06-4063-4f09-bcc3-ea714f02a623" providerId="ADAL" clId="{9250276F-E861-4BD2-9203-25F437ED5A54}" dt="2022-08-01T17:28:18.020" v="2498" actId="1076"/>
          <ac:picMkLst>
            <pc:docMk/>
            <pc:sldMk cId="1490299054" sldId="2147471665"/>
            <ac:picMk id="5" creationId="{F6008969-BC96-40CE-ADCF-D0F95A7E2500}"/>
          </ac:picMkLst>
        </pc:picChg>
      </pc:sldChg>
      <pc:sldChg chg="new del">
        <pc:chgData name="Helen Bevan" userId="d6f13c06-4063-4f09-bcc3-ea714f02a623" providerId="ADAL" clId="{9250276F-E861-4BD2-9203-25F437ED5A54}" dt="2022-08-01T17:14:42.898" v="2363" actId="47"/>
        <pc:sldMkLst>
          <pc:docMk/>
          <pc:sldMk cId="3859260727" sldId="214747166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936F1-82C7-45EA-B630-20C1D8824441}" type="doc">
      <dgm:prSet loTypeId="urn:microsoft.com/office/officeart/2005/8/layout/pyramid3" loCatId="pyramid" qsTypeId="urn:microsoft.com/office/officeart/2005/8/quickstyle/simple3" qsCatId="simple" csTypeId="urn:microsoft.com/office/officeart/2005/8/colors/colorful1" csCatId="colorful" phldr="1"/>
      <dgm:spPr/>
    </dgm:pt>
    <dgm:pt modelId="{34E34101-2CF0-4780-9339-AC8EC5A5A7F3}">
      <dgm:prSet phldrT="[Text]"/>
      <dgm:spPr/>
      <dgm:t>
        <a:bodyPr/>
        <a:lstStyle/>
        <a:p>
          <a:r>
            <a:rPr lang="en-GB" dirty="0"/>
            <a:t>Years </a:t>
          </a:r>
        </a:p>
      </dgm:t>
    </dgm:pt>
    <dgm:pt modelId="{08A48C8E-06BB-4B20-8C4C-21C8E22DC9A3}" type="parTrans" cxnId="{08FB8612-0925-4771-8A94-BF72A8A51CE7}">
      <dgm:prSet/>
      <dgm:spPr/>
      <dgm:t>
        <a:bodyPr/>
        <a:lstStyle/>
        <a:p>
          <a:endParaRPr lang="en-GB"/>
        </a:p>
      </dgm:t>
    </dgm:pt>
    <dgm:pt modelId="{721B6E92-644B-4145-9934-53C5AD02D160}" type="sibTrans" cxnId="{08FB8612-0925-4771-8A94-BF72A8A51CE7}">
      <dgm:prSet/>
      <dgm:spPr/>
      <dgm:t>
        <a:bodyPr/>
        <a:lstStyle/>
        <a:p>
          <a:endParaRPr lang="en-GB"/>
        </a:p>
      </dgm:t>
    </dgm:pt>
    <dgm:pt modelId="{42ED67B9-C5F7-49BC-BF73-AB8D9D1D43CD}">
      <dgm:prSet phldrT="[Text]"/>
      <dgm:spPr/>
      <dgm:t>
        <a:bodyPr/>
        <a:lstStyle/>
        <a:p>
          <a:r>
            <a:rPr lang="en-GB" dirty="0"/>
            <a:t>Months</a:t>
          </a:r>
        </a:p>
      </dgm:t>
    </dgm:pt>
    <dgm:pt modelId="{0CB7104C-9403-47DE-989E-46EFE6EBE86A}" type="parTrans" cxnId="{1B313109-0512-48B5-AF8C-B14FA428E100}">
      <dgm:prSet/>
      <dgm:spPr/>
      <dgm:t>
        <a:bodyPr/>
        <a:lstStyle/>
        <a:p>
          <a:endParaRPr lang="en-GB"/>
        </a:p>
      </dgm:t>
    </dgm:pt>
    <dgm:pt modelId="{C66814BA-B006-47EA-B350-46D87B215970}" type="sibTrans" cxnId="{1B313109-0512-48B5-AF8C-B14FA428E100}">
      <dgm:prSet/>
      <dgm:spPr/>
      <dgm:t>
        <a:bodyPr/>
        <a:lstStyle/>
        <a:p>
          <a:endParaRPr lang="en-GB"/>
        </a:p>
      </dgm:t>
    </dgm:pt>
    <dgm:pt modelId="{94CB9815-82B4-43EC-BC78-934E34A2E093}">
      <dgm:prSet phldrT="[Text]"/>
      <dgm:spPr/>
      <dgm:t>
        <a:bodyPr/>
        <a:lstStyle/>
        <a:p>
          <a:r>
            <a:rPr lang="en-GB" dirty="0"/>
            <a:t>Weeks</a:t>
          </a:r>
        </a:p>
      </dgm:t>
    </dgm:pt>
    <dgm:pt modelId="{AA14EBBE-141A-438C-8472-555862F6E422}" type="parTrans" cxnId="{A8A8E858-52EF-4E4B-A4AA-A707FF8F0316}">
      <dgm:prSet/>
      <dgm:spPr/>
      <dgm:t>
        <a:bodyPr/>
        <a:lstStyle/>
        <a:p>
          <a:endParaRPr lang="en-GB"/>
        </a:p>
      </dgm:t>
    </dgm:pt>
    <dgm:pt modelId="{E2B52D44-2B04-4E71-8B31-A721FEE68FD2}" type="sibTrans" cxnId="{A8A8E858-52EF-4E4B-A4AA-A707FF8F0316}">
      <dgm:prSet/>
      <dgm:spPr/>
      <dgm:t>
        <a:bodyPr/>
        <a:lstStyle/>
        <a:p>
          <a:endParaRPr lang="en-GB"/>
        </a:p>
      </dgm:t>
    </dgm:pt>
    <dgm:pt modelId="{5BA18D64-3FB4-4E06-A7F4-8EC5E86D80F2}">
      <dgm:prSet phldrT="[Text]"/>
      <dgm:spPr/>
      <dgm:t>
        <a:bodyPr/>
        <a:lstStyle/>
        <a:p>
          <a:r>
            <a:rPr lang="en-GB" dirty="0"/>
            <a:t>Days</a:t>
          </a:r>
        </a:p>
      </dgm:t>
    </dgm:pt>
    <dgm:pt modelId="{0C7B9F6F-E5D3-47BB-9A9D-9AE76FAA9353}" type="parTrans" cxnId="{868FF311-2962-481F-AD0C-471B620D3381}">
      <dgm:prSet/>
      <dgm:spPr/>
      <dgm:t>
        <a:bodyPr/>
        <a:lstStyle/>
        <a:p>
          <a:endParaRPr lang="en-GB"/>
        </a:p>
      </dgm:t>
    </dgm:pt>
    <dgm:pt modelId="{4CCC9029-8D7C-494C-AACA-CF63DAA87F09}" type="sibTrans" cxnId="{868FF311-2962-481F-AD0C-471B620D3381}">
      <dgm:prSet/>
      <dgm:spPr/>
      <dgm:t>
        <a:bodyPr/>
        <a:lstStyle/>
        <a:p>
          <a:endParaRPr lang="en-GB"/>
        </a:p>
      </dgm:t>
    </dgm:pt>
    <dgm:pt modelId="{09490EE1-6585-4BB8-A9F3-CFE51319A306}">
      <dgm:prSet phldrT="[Text]"/>
      <dgm:spPr/>
      <dgm:t>
        <a:bodyPr/>
        <a:lstStyle/>
        <a:p>
          <a:r>
            <a:rPr lang="en-GB" dirty="0"/>
            <a:t>Hours </a:t>
          </a:r>
        </a:p>
      </dgm:t>
    </dgm:pt>
    <dgm:pt modelId="{E7B8E33B-8993-4EFD-9983-0D96C35B0F39}" type="parTrans" cxnId="{A1EB5344-9B5F-41B4-B50B-EA88EA1D8AA5}">
      <dgm:prSet/>
      <dgm:spPr/>
      <dgm:t>
        <a:bodyPr/>
        <a:lstStyle/>
        <a:p>
          <a:endParaRPr lang="en-GB"/>
        </a:p>
      </dgm:t>
    </dgm:pt>
    <dgm:pt modelId="{CA3FF0AC-8607-42BE-91A3-C3F95A434020}" type="sibTrans" cxnId="{A1EB5344-9B5F-41B4-B50B-EA88EA1D8AA5}">
      <dgm:prSet/>
      <dgm:spPr/>
      <dgm:t>
        <a:bodyPr/>
        <a:lstStyle/>
        <a:p>
          <a:endParaRPr lang="en-GB"/>
        </a:p>
      </dgm:t>
    </dgm:pt>
    <dgm:pt modelId="{25B2F5B3-30E7-4E60-BED3-4BF8AB258D9C}">
      <dgm:prSet phldrT="[Text]" custT="1"/>
      <dgm:spPr/>
      <dgm:t>
        <a:bodyPr/>
        <a:lstStyle/>
        <a:p>
          <a:r>
            <a:rPr lang="en-GB" sz="2000" dirty="0"/>
            <a:t>Mins</a:t>
          </a:r>
        </a:p>
      </dgm:t>
    </dgm:pt>
    <dgm:pt modelId="{B4BE160D-AB1A-4512-9A74-0FA13D8F69FD}" type="parTrans" cxnId="{0DDB3375-F83C-437C-9393-55414DDF39BF}">
      <dgm:prSet/>
      <dgm:spPr/>
      <dgm:t>
        <a:bodyPr/>
        <a:lstStyle/>
        <a:p>
          <a:endParaRPr lang="en-GB"/>
        </a:p>
      </dgm:t>
    </dgm:pt>
    <dgm:pt modelId="{F6DADE91-4E7B-4F8F-9784-1120F2F100F7}" type="sibTrans" cxnId="{0DDB3375-F83C-437C-9393-55414DDF39BF}">
      <dgm:prSet/>
      <dgm:spPr/>
      <dgm:t>
        <a:bodyPr/>
        <a:lstStyle/>
        <a:p>
          <a:endParaRPr lang="en-GB"/>
        </a:p>
      </dgm:t>
    </dgm:pt>
    <dgm:pt modelId="{0F725380-1B65-4936-A2FA-64F43F0790B0}" type="pres">
      <dgm:prSet presAssocID="{52E936F1-82C7-45EA-B630-20C1D8824441}" presName="Name0" presStyleCnt="0">
        <dgm:presLayoutVars>
          <dgm:dir/>
          <dgm:animLvl val="lvl"/>
          <dgm:resizeHandles val="exact"/>
        </dgm:presLayoutVars>
      </dgm:prSet>
      <dgm:spPr/>
    </dgm:pt>
    <dgm:pt modelId="{99BE63C5-7BF0-40CA-B1DB-74AC9194EE3A}" type="pres">
      <dgm:prSet presAssocID="{34E34101-2CF0-4780-9339-AC8EC5A5A7F3}" presName="Name8" presStyleCnt="0"/>
      <dgm:spPr/>
    </dgm:pt>
    <dgm:pt modelId="{2B5F3C7C-0A34-4FAF-8F09-F6BF9A960575}" type="pres">
      <dgm:prSet presAssocID="{34E34101-2CF0-4780-9339-AC8EC5A5A7F3}" presName="level" presStyleLbl="node1" presStyleIdx="0" presStyleCnt="6">
        <dgm:presLayoutVars>
          <dgm:chMax val="1"/>
          <dgm:bulletEnabled val="1"/>
        </dgm:presLayoutVars>
      </dgm:prSet>
      <dgm:spPr/>
    </dgm:pt>
    <dgm:pt modelId="{58FF235D-D90F-4739-96FB-6A8EFD0C914B}" type="pres">
      <dgm:prSet presAssocID="{34E34101-2CF0-4780-9339-AC8EC5A5A7F3}" presName="levelTx" presStyleLbl="revTx" presStyleIdx="0" presStyleCnt="0">
        <dgm:presLayoutVars>
          <dgm:chMax val="1"/>
          <dgm:bulletEnabled val="1"/>
        </dgm:presLayoutVars>
      </dgm:prSet>
      <dgm:spPr/>
    </dgm:pt>
    <dgm:pt modelId="{4B330709-8EB3-4A5A-ABE2-FD1365DE1413}" type="pres">
      <dgm:prSet presAssocID="{42ED67B9-C5F7-49BC-BF73-AB8D9D1D43CD}" presName="Name8" presStyleCnt="0"/>
      <dgm:spPr/>
    </dgm:pt>
    <dgm:pt modelId="{A21B05E3-4FCF-455E-917A-204623ED5EE7}" type="pres">
      <dgm:prSet presAssocID="{42ED67B9-C5F7-49BC-BF73-AB8D9D1D43CD}" presName="level" presStyleLbl="node1" presStyleIdx="1" presStyleCnt="6">
        <dgm:presLayoutVars>
          <dgm:chMax val="1"/>
          <dgm:bulletEnabled val="1"/>
        </dgm:presLayoutVars>
      </dgm:prSet>
      <dgm:spPr/>
    </dgm:pt>
    <dgm:pt modelId="{12EFC50E-3AD5-4319-AC0E-12FE72724AAC}" type="pres">
      <dgm:prSet presAssocID="{42ED67B9-C5F7-49BC-BF73-AB8D9D1D43CD}" presName="levelTx" presStyleLbl="revTx" presStyleIdx="0" presStyleCnt="0">
        <dgm:presLayoutVars>
          <dgm:chMax val="1"/>
          <dgm:bulletEnabled val="1"/>
        </dgm:presLayoutVars>
      </dgm:prSet>
      <dgm:spPr/>
    </dgm:pt>
    <dgm:pt modelId="{96DFD5AC-9F3B-4762-9580-3AC7B8A9DE9D}" type="pres">
      <dgm:prSet presAssocID="{94CB9815-82B4-43EC-BC78-934E34A2E093}" presName="Name8" presStyleCnt="0"/>
      <dgm:spPr/>
    </dgm:pt>
    <dgm:pt modelId="{B24C49C1-F89E-4107-9BAD-F53551459762}" type="pres">
      <dgm:prSet presAssocID="{94CB9815-82B4-43EC-BC78-934E34A2E093}" presName="level" presStyleLbl="node1" presStyleIdx="2" presStyleCnt="6">
        <dgm:presLayoutVars>
          <dgm:chMax val="1"/>
          <dgm:bulletEnabled val="1"/>
        </dgm:presLayoutVars>
      </dgm:prSet>
      <dgm:spPr/>
    </dgm:pt>
    <dgm:pt modelId="{8ADE354F-C592-4A41-A528-4A8D296336F7}" type="pres">
      <dgm:prSet presAssocID="{94CB9815-82B4-43EC-BC78-934E34A2E093}" presName="levelTx" presStyleLbl="revTx" presStyleIdx="0" presStyleCnt="0">
        <dgm:presLayoutVars>
          <dgm:chMax val="1"/>
          <dgm:bulletEnabled val="1"/>
        </dgm:presLayoutVars>
      </dgm:prSet>
      <dgm:spPr/>
    </dgm:pt>
    <dgm:pt modelId="{98048D31-AA74-443E-8E85-141FAEB9E2F8}" type="pres">
      <dgm:prSet presAssocID="{5BA18D64-3FB4-4E06-A7F4-8EC5E86D80F2}" presName="Name8" presStyleCnt="0"/>
      <dgm:spPr/>
    </dgm:pt>
    <dgm:pt modelId="{12B1DD92-68D6-4D75-A1DB-781B23757700}" type="pres">
      <dgm:prSet presAssocID="{5BA18D64-3FB4-4E06-A7F4-8EC5E86D80F2}" presName="level" presStyleLbl="node1" presStyleIdx="3" presStyleCnt="6">
        <dgm:presLayoutVars>
          <dgm:chMax val="1"/>
          <dgm:bulletEnabled val="1"/>
        </dgm:presLayoutVars>
      </dgm:prSet>
      <dgm:spPr/>
    </dgm:pt>
    <dgm:pt modelId="{12D795E9-B6A7-487A-A4A9-5654481CC931}" type="pres">
      <dgm:prSet presAssocID="{5BA18D64-3FB4-4E06-A7F4-8EC5E86D80F2}" presName="levelTx" presStyleLbl="revTx" presStyleIdx="0" presStyleCnt="0">
        <dgm:presLayoutVars>
          <dgm:chMax val="1"/>
          <dgm:bulletEnabled val="1"/>
        </dgm:presLayoutVars>
      </dgm:prSet>
      <dgm:spPr/>
    </dgm:pt>
    <dgm:pt modelId="{A2DDC6B2-D855-4C7B-9F4C-E97E56E7AFD8}" type="pres">
      <dgm:prSet presAssocID="{09490EE1-6585-4BB8-A9F3-CFE51319A306}" presName="Name8" presStyleCnt="0"/>
      <dgm:spPr/>
    </dgm:pt>
    <dgm:pt modelId="{D7A83B1A-35FA-4A72-B617-181E1B59A0A8}" type="pres">
      <dgm:prSet presAssocID="{09490EE1-6585-4BB8-A9F3-CFE51319A306}" presName="level" presStyleLbl="node1" presStyleIdx="4" presStyleCnt="6">
        <dgm:presLayoutVars>
          <dgm:chMax val="1"/>
          <dgm:bulletEnabled val="1"/>
        </dgm:presLayoutVars>
      </dgm:prSet>
      <dgm:spPr/>
    </dgm:pt>
    <dgm:pt modelId="{7CA76BE2-853C-46B7-9609-4E776E474BEB}" type="pres">
      <dgm:prSet presAssocID="{09490EE1-6585-4BB8-A9F3-CFE51319A306}" presName="levelTx" presStyleLbl="revTx" presStyleIdx="0" presStyleCnt="0">
        <dgm:presLayoutVars>
          <dgm:chMax val="1"/>
          <dgm:bulletEnabled val="1"/>
        </dgm:presLayoutVars>
      </dgm:prSet>
      <dgm:spPr/>
    </dgm:pt>
    <dgm:pt modelId="{72533D3B-66BE-47E2-9B43-436165EB6F85}" type="pres">
      <dgm:prSet presAssocID="{25B2F5B3-30E7-4E60-BED3-4BF8AB258D9C}" presName="Name8" presStyleCnt="0"/>
      <dgm:spPr/>
    </dgm:pt>
    <dgm:pt modelId="{FA43006F-2265-4A9E-A547-9528BB0F9722}" type="pres">
      <dgm:prSet presAssocID="{25B2F5B3-30E7-4E60-BED3-4BF8AB258D9C}" presName="level" presStyleLbl="node1" presStyleIdx="5" presStyleCnt="6">
        <dgm:presLayoutVars>
          <dgm:chMax val="1"/>
          <dgm:bulletEnabled val="1"/>
        </dgm:presLayoutVars>
      </dgm:prSet>
      <dgm:spPr/>
    </dgm:pt>
    <dgm:pt modelId="{09D7D90C-77C8-443B-B4B1-675B659E5F45}" type="pres">
      <dgm:prSet presAssocID="{25B2F5B3-30E7-4E60-BED3-4BF8AB258D9C}" presName="levelTx" presStyleLbl="revTx" presStyleIdx="0" presStyleCnt="0">
        <dgm:presLayoutVars>
          <dgm:chMax val="1"/>
          <dgm:bulletEnabled val="1"/>
        </dgm:presLayoutVars>
      </dgm:prSet>
      <dgm:spPr/>
    </dgm:pt>
  </dgm:ptLst>
  <dgm:cxnLst>
    <dgm:cxn modelId="{1B313109-0512-48B5-AF8C-B14FA428E100}" srcId="{52E936F1-82C7-45EA-B630-20C1D8824441}" destId="{42ED67B9-C5F7-49BC-BF73-AB8D9D1D43CD}" srcOrd="1" destOrd="0" parTransId="{0CB7104C-9403-47DE-989E-46EFE6EBE86A}" sibTransId="{C66814BA-B006-47EA-B350-46D87B215970}"/>
    <dgm:cxn modelId="{E104D80A-1FB0-4BAB-B961-9D130DD4D247}" type="presOf" srcId="{94CB9815-82B4-43EC-BC78-934E34A2E093}" destId="{8ADE354F-C592-4A41-A528-4A8D296336F7}" srcOrd="1" destOrd="0" presId="urn:microsoft.com/office/officeart/2005/8/layout/pyramid3"/>
    <dgm:cxn modelId="{868FF311-2962-481F-AD0C-471B620D3381}" srcId="{52E936F1-82C7-45EA-B630-20C1D8824441}" destId="{5BA18D64-3FB4-4E06-A7F4-8EC5E86D80F2}" srcOrd="3" destOrd="0" parTransId="{0C7B9F6F-E5D3-47BB-9A9D-9AE76FAA9353}" sibTransId="{4CCC9029-8D7C-494C-AACA-CF63DAA87F09}"/>
    <dgm:cxn modelId="{08FB8612-0925-4771-8A94-BF72A8A51CE7}" srcId="{52E936F1-82C7-45EA-B630-20C1D8824441}" destId="{34E34101-2CF0-4780-9339-AC8EC5A5A7F3}" srcOrd="0" destOrd="0" parTransId="{08A48C8E-06BB-4B20-8C4C-21C8E22DC9A3}" sibTransId="{721B6E92-644B-4145-9934-53C5AD02D160}"/>
    <dgm:cxn modelId="{62B75D3E-860B-4A12-BF1C-4A80E78C0A8A}" type="presOf" srcId="{42ED67B9-C5F7-49BC-BF73-AB8D9D1D43CD}" destId="{12EFC50E-3AD5-4319-AC0E-12FE72724AAC}" srcOrd="1" destOrd="0" presId="urn:microsoft.com/office/officeart/2005/8/layout/pyramid3"/>
    <dgm:cxn modelId="{A1EB5344-9B5F-41B4-B50B-EA88EA1D8AA5}" srcId="{52E936F1-82C7-45EA-B630-20C1D8824441}" destId="{09490EE1-6585-4BB8-A9F3-CFE51319A306}" srcOrd="4" destOrd="0" parTransId="{E7B8E33B-8993-4EFD-9983-0D96C35B0F39}" sibTransId="{CA3FF0AC-8607-42BE-91A3-C3F95A434020}"/>
    <dgm:cxn modelId="{18762C4D-31D2-47BD-B53B-6F3254E71E8C}" type="presOf" srcId="{25B2F5B3-30E7-4E60-BED3-4BF8AB258D9C}" destId="{FA43006F-2265-4A9E-A547-9528BB0F9722}" srcOrd="0" destOrd="0" presId="urn:microsoft.com/office/officeart/2005/8/layout/pyramid3"/>
    <dgm:cxn modelId="{679A7D74-57F6-4351-9ED1-6F9590109D76}" type="presOf" srcId="{42ED67B9-C5F7-49BC-BF73-AB8D9D1D43CD}" destId="{A21B05E3-4FCF-455E-917A-204623ED5EE7}" srcOrd="0" destOrd="0" presId="urn:microsoft.com/office/officeart/2005/8/layout/pyramid3"/>
    <dgm:cxn modelId="{0DDB3375-F83C-437C-9393-55414DDF39BF}" srcId="{52E936F1-82C7-45EA-B630-20C1D8824441}" destId="{25B2F5B3-30E7-4E60-BED3-4BF8AB258D9C}" srcOrd="5" destOrd="0" parTransId="{B4BE160D-AB1A-4512-9A74-0FA13D8F69FD}" sibTransId="{F6DADE91-4E7B-4F8F-9784-1120F2F100F7}"/>
    <dgm:cxn modelId="{9BCA7975-33C2-4B50-882A-B140AF1D00CD}" type="presOf" srcId="{5BA18D64-3FB4-4E06-A7F4-8EC5E86D80F2}" destId="{12B1DD92-68D6-4D75-A1DB-781B23757700}" srcOrd="0" destOrd="0" presId="urn:microsoft.com/office/officeart/2005/8/layout/pyramid3"/>
    <dgm:cxn modelId="{49E72958-9266-47A4-A6A2-302B09A02647}" type="presOf" srcId="{94CB9815-82B4-43EC-BC78-934E34A2E093}" destId="{B24C49C1-F89E-4107-9BAD-F53551459762}" srcOrd="0" destOrd="0" presId="urn:microsoft.com/office/officeart/2005/8/layout/pyramid3"/>
    <dgm:cxn modelId="{A8A8E858-52EF-4E4B-A4AA-A707FF8F0316}" srcId="{52E936F1-82C7-45EA-B630-20C1D8824441}" destId="{94CB9815-82B4-43EC-BC78-934E34A2E093}" srcOrd="2" destOrd="0" parTransId="{AA14EBBE-141A-438C-8472-555862F6E422}" sibTransId="{E2B52D44-2B04-4E71-8B31-A721FEE68FD2}"/>
    <dgm:cxn modelId="{9E061D84-1B11-430F-8853-99920E540018}" type="presOf" srcId="{5BA18D64-3FB4-4E06-A7F4-8EC5E86D80F2}" destId="{12D795E9-B6A7-487A-A4A9-5654481CC931}" srcOrd="1" destOrd="0" presId="urn:microsoft.com/office/officeart/2005/8/layout/pyramid3"/>
    <dgm:cxn modelId="{FA674FCD-32F0-4A16-9469-49B57786D6A6}" type="presOf" srcId="{25B2F5B3-30E7-4E60-BED3-4BF8AB258D9C}" destId="{09D7D90C-77C8-443B-B4B1-675B659E5F45}" srcOrd="1" destOrd="0" presId="urn:microsoft.com/office/officeart/2005/8/layout/pyramid3"/>
    <dgm:cxn modelId="{B8D784E6-2E1D-4B02-98FC-F75005F022F5}" type="presOf" srcId="{09490EE1-6585-4BB8-A9F3-CFE51319A306}" destId="{D7A83B1A-35FA-4A72-B617-181E1B59A0A8}" srcOrd="0" destOrd="0" presId="urn:microsoft.com/office/officeart/2005/8/layout/pyramid3"/>
    <dgm:cxn modelId="{5E5A4BE7-4711-4222-A330-8E2CB50BF32C}" type="presOf" srcId="{09490EE1-6585-4BB8-A9F3-CFE51319A306}" destId="{7CA76BE2-853C-46B7-9609-4E776E474BEB}" srcOrd="1" destOrd="0" presId="urn:microsoft.com/office/officeart/2005/8/layout/pyramid3"/>
    <dgm:cxn modelId="{C16236E8-D0B6-49E4-8740-1B54C0F636F9}" type="presOf" srcId="{52E936F1-82C7-45EA-B630-20C1D8824441}" destId="{0F725380-1B65-4936-A2FA-64F43F0790B0}" srcOrd="0" destOrd="0" presId="urn:microsoft.com/office/officeart/2005/8/layout/pyramid3"/>
    <dgm:cxn modelId="{3AA85BEB-7AD9-4093-BB71-A2ABA2330D5E}" type="presOf" srcId="{34E34101-2CF0-4780-9339-AC8EC5A5A7F3}" destId="{58FF235D-D90F-4739-96FB-6A8EFD0C914B}" srcOrd="1" destOrd="0" presId="urn:microsoft.com/office/officeart/2005/8/layout/pyramid3"/>
    <dgm:cxn modelId="{28325EFD-C589-499B-A1A6-ACF127B6CF86}" type="presOf" srcId="{34E34101-2CF0-4780-9339-AC8EC5A5A7F3}" destId="{2B5F3C7C-0A34-4FAF-8F09-F6BF9A960575}" srcOrd="0" destOrd="0" presId="urn:microsoft.com/office/officeart/2005/8/layout/pyramid3"/>
    <dgm:cxn modelId="{AA15138B-0144-45B4-93CD-FBD84D76D7C5}" type="presParOf" srcId="{0F725380-1B65-4936-A2FA-64F43F0790B0}" destId="{99BE63C5-7BF0-40CA-B1DB-74AC9194EE3A}" srcOrd="0" destOrd="0" presId="urn:microsoft.com/office/officeart/2005/8/layout/pyramid3"/>
    <dgm:cxn modelId="{8DDB83C4-5036-4779-BE72-D2E1D60EB0F4}" type="presParOf" srcId="{99BE63C5-7BF0-40CA-B1DB-74AC9194EE3A}" destId="{2B5F3C7C-0A34-4FAF-8F09-F6BF9A960575}" srcOrd="0" destOrd="0" presId="urn:microsoft.com/office/officeart/2005/8/layout/pyramid3"/>
    <dgm:cxn modelId="{0AA6DC4B-9C7D-4F6B-A1D9-9DF0350FAE07}" type="presParOf" srcId="{99BE63C5-7BF0-40CA-B1DB-74AC9194EE3A}" destId="{58FF235D-D90F-4739-96FB-6A8EFD0C914B}" srcOrd="1" destOrd="0" presId="urn:microsoft.com/office/officeart/2005/8/layout/pyramid3"/>
    <dgm:cxn modelId="{1B7BEA4D-2FFB-4866-88E4-CA4C70715729}" type="presParOf" srcId="{0F725380-1B65-4936-A2FA-64F43F0790B0}" destId="{4B330709-8EB3-4A5A-ABE2-FD1365DE1413}" srcOrd="1" destOrd="0" presId="urn:microsoft.com/office/officeart/2005/8/layout/pyramid3"/>
    <dgm:cxn modelId="{4D9D8F74-1C8E-4DEF-961B-D99947EA1705}" type="presParOf" srcId="{4B330709-8EB3-4A5A-ABE2-FD1365DE1413}" destId="{A21B05E3-4FCF-455E-917A-204623ED5EE7}" srcOrd="0" destOrd="0" presId="urn:microsoft.com/office/officeart/2005/8/layout/pyramid3"/>
    <dgm:cxn modelId="{A2DCED96-7C15-4BF5-8966-D1411B528F17}" type="presParOf" srcId="{4B330709-8EB3-4A5A-ABE2-FD1365DE1413}" destId="{12EFC50E-3AD5-4319-AC0E-12FE72724AAC}" srcOrd="1" destOrd="0" presId="urn:microsoft.com/office/officeart/2005/8/layout/pyramid3"/>
    <dgm:cxn modelId="{B2E4A7C1-D976-44A7-ABA1-FFF9DCD7A93B}" type="presParOf" srcId="{0F725380-1B65-4936-A2FA-64F43F0790B0}" destId="{96DFD5AC-9F3B-4762-9580-3AC7B8A9DE9D}" srcOrd="2" destOrd="0" presId="urn:microsoft.com/office/officeart/2005/8/layout/pyramid3"/>
    <dgm:cxn modelId="{61482577-AF5C-4436-8664-BB1474AB6AA1}" type="presParOf" srcId="{96DFD5AC-9F3B-4762-9580-3AC7B8A9DE9D}" destId="{B24C49C1-F89E-4107-9BAD-F53551459762}" srcOrd="0" destOrd="0" presId="urn:microsoft.com/office/officeart/2005/8/layout/pyramid3"/>
    <dgm:cxn modelId="{F24AC39C-079B-4E5E-8E6D-1998B33C739F}" type="presParOf" srcId="{96DFD5AC-9F3B-4762-9580-3AC7B8A9DE9D}" destId="{8ADE354F-C592-4A41-A528-4A8D296336F7}" srcOrd="1" destOrd="0" presId="urn:microsoft.com/office/officeart/2005/8/layout/pyramid3"/>
    <dgm:cxn modelId="{471C4BAA-365B-4B5E-A86F-90EE1B9D18F7}" type="presParOf" srcId="{0F725380-1B65-4936-A2FA-64F43F0790B0}" destId="{98048D31-AA74-443E-8E85-141FAEB9E2F8}" srcOrd="3" destOrd="0" presId="urn:microsoft.com/office/officeart/2005/8/layout/pyramid3"/>
    <dgm:cxn modelId="{8E8B1EDC-B43B-4764-A0E0-6DDEC1DBE561}" type="presParOf" srcId="{98048D31-AA74-443E-8E85-141FAEB9E2F8}" destId="{12B1DD92-68D6-4D75-A1DB-781B23757700}" srcOrd="0" destOrd="0" presId="urn:microsoft.com/office/officeart/2005/8/layout/pyramid3"/>
    <dgm:cxn modelId="{80B80D7C-F8C7-404A-ADCC-B174ED3945BB}" type="presParOf" srcId="{98048D31-AA74-443E-8E85-141FAEB9E2F8}" destId="{12D795E9-B6A7-487A-A4A9-5654481CC931}" srcOrd="1" destOrd="0" presId="urn:microsoft.com/office/officeart/2005/8/layout/pyramid3"/>
    <dgm:cxn modelId="{7D85C174-FF39-412C-A8F0-AB00452BFABB}" type="presParOf" srcId="{0F725380-1B65-4936-A2FA-64F43F0790B0}" destId="{A2DDC6B2-D855-4C7B-9F4C-E97E56E7AFD8}" srcOrd="4" destOrd="0" presId="urn:microsoft.com/office/officeart/2005/8/layout/pyramid3"/>
    <dgm:cxn modelId="{5CF29B97-35A6-4B6D-A569-6EE3094F7075}" type="presParOf" srcId="{A2DDC6B2-D855-4C7B-9F4C-E97E56E7AFD8}" destId="{D7A83B1A-35FA-4A72-B617-181E1B59A0A8}" srcOrd="0" destOrd="0" presId="urn:microsoft.com/office/officeart/2005/8/layout/pyramid3"/>
    <dgm:cxn modelId="{BB794FBF-E5A8-4B4A-9BC9-B33A9C50C7A7}" type="presParOf" srcId="{A2DDC6B2-D855-4C7B-9F4C-E97E56E7AFD8}" destId="{7CA76BE2-853C-46B7-9609-4E776E474BEB}" srcOrd="1" destOrd="0" presId="urn:microsoft.com/office/officeart/2005/8/layout/pyramid3"/>
    <dgm:cxn modelId="{E46CDE78-5841-4C83-9CEE-40B876948E37}" type="presParOf" srcId="{0F725380-1B65-4936-A2FA-64F43F0790B0}" destId="{72533D3B-66BE-47E2-9B43-436165EB6F85}" srcOrd="5" destOrd="0" presId="urn:microsoft.com/office/officeart/2005/8/layout/pyramid3"/>
    <dgm:cxn modelId="{C0237483-90D8-4900-8610-6571650890AC}" type="presParOf" srcId="{72533D3B-66BE-47E2-9B43-436165EB6F85}" destId="{FA43006F-2265-4A9E-A547-9528BB0F9722}" srcOrd="0" destOrd="0" presId="urn:microsoft.com/office/officeart/2005/8/layout/pyramid3"/>
    <dgm:cxn modelId="{99F4F6ED-2BF4-4FD3-ADB9-BC1928DDAE5F}" type="presParOf" srcId="{72533D3B-66BE-47E2-9B43-436165EB6F85}" destId="{09D7D90C-77C8-443B-B4B1-675B659E5F4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F3C7C-0A34-4FAF-8F09-F6BF9A960575}">
      <dsp:nvSpPr>
        <dsp:cNvPr id="0" name=""/>
        <dsp:cNvSpPr/>
      </dsp:nvSpPr>
      <dsp:spPr>
        <a:xfrm rot="10800000">
          <a:off x="0" y="0"/>
          <a:ext cx="4608512" cy="876097"/>
        </a:xfrm>
        <a:prstGeom prst="trapezoid">
          <a:avLst>
            <a:gd name="adj" fmla="val 43836"/>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Years </a:t>
          </a:r>
        </a:p>
      </dsp:txBody>
      <dsp:txXfrm rot="-10800000">
        <a:off x="806489" y="0"/>
        <a:ext cx="2995532" cy="876097"/>
      </dsp:txXfrm>
    </dsp:sp>
    <dsp:sp modelId="{A21B05E3-4FCF-455E-917A-204623ED5EE7}">
      <dsp:nvSpPr>
        <dsp:cNvPr id="0" name=""/>
        <dsp:cNvSpPr/>
      </dsp:nvSpPr>
      <dsp:spPr>
        <a:xfrm rot="10800000">
          <a:off x="384042" y="876097"/>
          <a:ext cx="3840426" cy="876097"/>
        </a:xfrm>
        <a:prstGeom prst="trapezoid">
          <a:avLst>
            <a:gd name="adj" fmla="val 43836"/>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Months</a:t>
          </a:r>
        </a:p>
      </dsp:txBody>
      <dsp:txXfrm rot="-10800000">
        <a:off x="1056117" y="876097"/>
        <a:ext cx="2496277" cy="876097"/>
      </dsp:txXfrm>
    </dsp:sp>
    <dsp:sp modelId="{B24C49C1-F89E-4107-9BAD-F53551459762}">
      <dsp:nvSpPr>
        <dsp:cNvPr id="0" name=""/>
        <dsp:cNvSpPr/>
      </dsp:nvSpPr>
      <dsp:spPr>
        <a:xfrm rot="10800000">
          <a:off x="768085" y="1752194"/>
          <a:ext cx="3072341" cy="876097"/>
        </a:xfrm>
        <a:prstGeom prst="trapezoid">
          <a:avLst>
            <a:gd name="adj" fmla="val 43836"/>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Weeks</a:t>
          </a:r>
        </a:p>
      </dsp:txBody>
      <dsp:txXfrm rot="-10800000">
        <a:off x="1305745" y="1752194"/>
        <a:ext cx="1997021" cy="876097"/>
      </dsp:txXfrm>
    </dsp:sp>
    <dsp:sp modelId="{12B1DD92-68D6-4D75-A1DB-781B23757700}">
      <dsp:nvSpPr>
        <dsp:cNvPr id="0" name=""/>
        <dsp:cNvSpPr/>
      </dsp:nvSpPr>
      <dsp:spPr>
        <a:xfrm rot="10800000">
          <a:off x="1152128" y="2628291"/>
          <a:ext cx="2304256" cy="876097"/>
        </a:xfrm>
        <a:prstGeom prst="trapezoid">
          <a:avLst>
            <a:gd name="adj" fmla="val 43836"/>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Days</a:t>
          </a:r>
        </a:p>
      </dsp:txBody>
      <dsp:txXfrm rot="-10800000">
        <a:off x="1555372" y="2628291"/>
        <a:ext cx="1497766" cy="876097"/>
      </dsp:txXfrm>
    </dsp:sp>
    <dsp:sp modelId="{D7A83B1A-35FA-4A72-B617-181E1B59A0A8}">
      <dsp:nvSpPr>
        <dsp:cNvPr id="0" name=""/>
        <dsp:cNvSpPr/>
      </dsp:nvSpPr>
      <dsp:spPr>
        <a:xfrm rot="10800000">
          <a:off x="1536170" y="3504389"/>
          <a:ext cx="1536170" cy="876097"/>
        </a:xfrm>
        <a:prstGeom prst="trapezoid">
          <a:avLst>
            <a:gd name="adj" fmla="val 43836"/>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Hours </a:t>
          </a:r>
        </a:p>
      </dsp:txBody>
      <dsp:txXfrm rot="-10800000">
        <a:off x="1805000" y="3504389"/>
        <a:ext cx="998510" cy="876097"/>
      </dsp:txXfrm>
    </dsp:sp>
    <dsp:sp modelId="{FA43006F-2265-4A9E-A547-9528BB0F9722}">
      <dsp:nvSpPr>
        <dsp:cNvPr id="0" name=""/>
        <dsp:cNvSpPr/>
      </dsp:nvSpPr>
      <dsp:spPr>
        <a:xfrm rot="10800000">
          <a:off x="1920213" y="4380486"/>
          <a:ext cx="768085" cy="876097"/>
        </a:xfrm>
        <a:prstGeom prst="trapezoid">
          <a:avLst>
            <a:gd name="adj"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Mins</a:t>
          </a:r>
        </a:p>
      </dsp:txBody>
      <dsp:txXfrm rot="-10800000">
        <a:off x="1920213" y="4380486"/>
        <a:ext cx="768085" cy="8760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B70BFD-6934-4C1E-A9DB-8B67DE235F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EFDDC5E-D553-4243-B7FC-3AA1B2DCB9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388579-786C-40D8-AB4C-1AD6287BE94B}" type="datetimeFigureOut">
              <a:rPr lang="en-GB" smtClean="0"/>
              <a:t>01/08/2022</a:t>
            </a:fld>
            <a:endParaRPr lang="en-GB"/>
          </a:p>
        </p:txBody>
      </p:sp>
      <p:sp>
        <p:nvSpPr>
          <p:cNvPr id="4" name="Footer Placeholder 3">
            <a:extLst>
              <a:ext uri="{FF2B5EF4-FFF2-40B4-BE49-F238E27FC236}">
                <a16:creationId xmlns:a16="http://schemas.microsoft.com/office/drawing/2014/main" id="{C7CE9CFA-6B58-40A7-A39E-06864169C0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770454-2943-4B58-8BED-FDE4BB615C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966ED8-AFCA-488B-AF74-6ADD469F1E13}" type="slidenum">
              <a:rPr lang="en-GB" smtClean="0"/>
              <a:t>‹#›</a:t>
            </a:fld>
            <a:endParaRPr lang="en-GB"/>
          </a:p>
        </p:txBody>
      </p:sp>
    </p:spTree>
    <p:extLst>
      <p:ext uri="{BB962C8B-B14F-4D97-AF65-F5344CB8AC3E}">
        <p14:creationId xmlns:p14="http://schemas.microsoft.com/office/powerpoint/2010/main" val="75524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093E5E-CC31-49A3-949A-55D4901E3895}" type="datetimeFigureOut">
              <a:rPr lang="en-GB" smtClean="0"/>
              <a:t>01/08/2022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FA9C4-4980-42AC-AB92-897339C9F405}" type="slidenum">
              <a:rPr lang="en-GB" smtClean="0"/>
              <a:t>‹#›</a:t>
            </a:fld>
            <a:endParaRPr lang="en-GB" dirty="0"/>
          </a:p>
        </p:txBody>
      </p:sp>
    </p:spTree>
    <p:extLst>
      <p:ext uri="{BB962C8B-B14F-4D97-AF65-F5344CB8AC3E}">
        <p14:creationId xmlns:p14="http://schemas.microsoft.com/office/powerpoint/2010/main" val="72965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13.00</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D619AF-526D-4C69-BC45-48B48AA5E8E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0451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42cd4573f_0_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42cd4573f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60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5734D-8C30-4B55-B07D-ABD662C3064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260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338856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382662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239565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81CF49-1011-4624-A90C-5AE08D1E69E5}" type="datetimeFigureOut">
              <a:rPr lang="en-GB" smtClean="0">
                <a:solidFill>
                  <a:prstClr val="black">
                    <a:tint val="75000"/>
                  </a:prstClr>
                </a:solidFill>
              </a:rPr>
              <a:pPr/>
              <a:t>01/08/2022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D39A951-99BC-452F-B47A-28363DE588DC}" type="slidenum">
              <a:rPr lang="en-GB" smtClean="0">
                <a:solidFill>
                  <a:prstClr val="black">
                    <a:tint val="75000"/>
                  </a:prstClr>
                </a:solidFill>
              </a:rPr>
              <a:pPr/>
              <a:t>‹#›</a:t>
            </a:fld>
            <a:endParaRPr lang="en-GB" dirty="0">
              <a:solidFill>
                <a:prstClr val="black">
                  <a:tint val="75000"/>
                </a:prstClr>
              </a:solidFill>
            </a:endParaRPr>
          </a:p>
        </p:txBody>
      </p:sp>
      <p:sp>
        <p:nvSpPr>
          <p:cNvPr id="6"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503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972000" y="1411200"/>
            <a:ext cx="7272000" cy="648000"/>
          </a:xfrm>
        </p:spPr>
        <p:txBody>
          <a:bodyPr anchor="t"/>
          <a:lstStyle/>
          <a:p>
            <a:r>
              <a:rPr lang="sv-SE" dirty="0"/>
              <a:t>Klicka här för att ändra format</a:t>
            </a:r>
          </a:p>
        </p:txBody>
      </p:sp>
      <p:sp>
        <p:nvSpPr>
          <p:cNvPr id="4" name="Platshållare för datum 3"/>
          <p:cNvSpPr>
            <a:spLocks noGrp="1"/>
          </p:cNvSpPr>
          <p:nvPr>
            <p:ph type="dt" sz="half" idx="10"/>
          </p:nvPr>
        </p:nvSpPr>
        <p:spPr/>
        <p:txBody>
          <a:bodyPr/>
          <a:lstStyle/>
          <a:p>
            <a:fld id="{02675C4B-9A6B-4700-9375-615A4C8898EA}" type="datetime1">
              <a:rPr lang="sv-SE" smtClean="0"/>
              <a:t>2022-08-01</a:t>
            </a:fld>
            <a:endParaRPr lang="sv-SE"/>
          </a:p>
        </p:txBody>
      </p:sp>
      <p:sp>
        <p:nvSpPr>
          <p:cNvPr id="5" name="Platshållare för sidfot 4"/>
          <p:cNvSpPr>
            <a:spLocks noGrp="1"/>
          </p:cNvSpPr>
          <p:nvPr>
            <p:ph type="ftr" sz="quarter" idx="11"/>
          </p:nvPr>
        </p:nvSpPr>
        <p:spPr/>
        <p:txBody>
          <a:bodyPr/>
          <a:lstStyle>
            <a:lvl1pPr>
              <a:defRPr>
                <a:solidFill>
                  <a:schemeClr val="accent6"/>
                </a:solidFill>
              </a:defRPr>
            </a:lvl1pPr>
          </a:lstStyle>
          <a:p>
            <a:r>
              <a:rPr lang="sv-SE"/>
              <a:t>(ange enhet via Infoga sidfot)</a:t>
            </a:r>
            <a:endParaRPr lang="sv-SE" sz="600" b="0" dirty="0"/>
          </a:p>
        </p:txBody>
      </p:sp>
      <p:sp>
        <p:nvSpPr>
          <p:cNvPr id="6" name="Platshållare för bildnummer 5"/>
          <p:cNvSpPr>
            <a:spLocks noGrp="1"/>
          </p:cNvSpPr>
          <p:nvPr>
            <p:ph type="sldNum" sz="quarter" idx="12"/>
          </p:nvPr>
        </p:nvSpPr>
        <p:spPr/>
        <p:txBody>
          <a:bodyPr/>
          <a:lstStyle/>
          <a:p>
            <a:fld id="{6F44378D-1D2D-4DB9-B9D8-A6B719AA0047}" type="slidenum">
              <a:rPr lang="sv-SE" smtClean="0"/>
              <a:t>‹#›</a:t>
            </a:fld>
            <a:endParaRPr lang="sv-SE"/>
          </a:p>
        </p:txBody>
      </p:sp>
      <p:sp>
        <p:nvSpPr>
          <p:cNvPr id="12" name="Platshållare för text 11"/>
          <p:cNvSpPr>
            <a:spLocks noGrp="1"/>
          </p:cNvSpPr>
          <p:nvPr>
            <p:ph type="body" sz="quarter" idx="14"/>
          </p:nvPr>
        </p:nvSpPr>
        <p:spPr>
          <a:xfrm>
            <a:off x="971601" y="2782800"/>
            <a:ext cx="7272338" cy="266242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02831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452F-EE69-4EEA-83DF-6915F2BD530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9B0C5AF-40AD-4704-AF6C-AB4DFFD41E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DDDB7F-1B92-48A2-B089-D6BFF4AB93B2}"/>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118F1B34-E266-44C0-A3CB-E176151813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F436A6-D136-41EB-82A0-2F57DFEC77CF}"/>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90450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D796-2BEE-42B8-84AF-C42B2687239F}"/>
              </a:ext>
            </a:extLst>
          </p:cNvPr>
          <p:cNvSpPr>
            <a:spLocks noGrp="1"/>
          </p:cNvSpPr>
          <p:nvPr>
            <p:ph type="title"/>
          </p:nvPr>
        </p:nvSpPr>
        <p:spPr>
          <a:xfrm>
            <a:off x="98522" y="18256"/>
            <a:ext cx="7886700" cy="1325563"/>
          </a:xfrm>
        </p:spPr>
        <p:txBody>
          <a:bodyPr/>
          <a:lstStyle>
            <a:lvl1pPr>
              <a:defRPr b="1">
                <a:solidFill>
                  <a:schemeClr val="accent1"/>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E06E023-D1D4-474D-AEEB-206672CD273C}"/>
              </a:ext>
            </a:extLst>
          </p:cNvPr>
          <p:cNvSpPr>
            <a:spLocks noGrp="1"/>
          </p:cNvSpPr>
          <p:nvPr>
            <p:ph idx="1"/>
          </p:nvPr>
        </p:nvSpPr>
        <p:spPr>
          <a:xfrm>
            <a:off x="216329" y="1343818"/>
            <a:ext cx="7886700" cy="4351338"/>
          </a:xfrm>
        </p:spPr>
        <p:txBody>
          <a:bodyPr>
            <a:normAutofit/>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51AF6E-524D-40A6-AE54-DBF30D4B06F7}"/>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E8AC16DE-9CD9-4748-AFCB-8D766D2AC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DF0D3B-6DEB-42EB-B1AB-B01017C036D1}"/>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900036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64CB-418B-4A5C-B786-90165C9483C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00A5B-7E62-472C-B508-CA05EF90132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4E6FD-4086-48AF-9BF5-5A09A0708587}"/>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D5ECEB9B-30D1-4A8C-9CE9-779BC11225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928555-4659-4650-8543-AE9EC8287D58}"/>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19064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060A-25EB-47F7-AC23-431CDE76C3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B8D269-2FEF-4772-ADE4-F4D4B10C424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CF5A15F-D4DD-4183-9CA3-3685168D44A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FAF491-45A8-4D27-BA85-7973485522AC}"/>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6" name="Footer Placeholder 5">
            <a:extLst>
              <a:ext uri="{FF2B5EF4-FFF2-40B4-BE49-F238E27FC236}">
                <a16:creationId xmlns:a16="http://schemas.microsoft.com/office/drawing/2014/main" id="{7420A560-56BE-4C0F-9107-F09C04FCE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B4C95D-D603-4A13-97CD-9E36FA45D995}"/>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2955819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AC80-0EF9-4727-82FC-7E29C8B58505}"/>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FD8E5-77AC-4121-9F86-C0265D98B4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97987-6007-4623-A76D-06A5C70F32F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2BA5913-8A68-431A-9609-DAD592D53A5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979F2-D0D7-4475-A00B-80573822948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6E6856-CE8B-4349-B900-B2BA0388D3DB}"/>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8" name="Footer Placeholder 7">
            <a:extLst>
              <a:ext uri="{FF2B5EF4-FFF2-40B4-BE49-F238E27FC236}">
                <a16:creationId xmlns:a16="http://schemas.microsoft.com/office/drawing/2014/main" id="{7C908C3C-6A6F-4FE0-AD90-D046C8C066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CF1860-09D3-44F9-AA2A-B1728789356F}"/>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294632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8077F-91C4-48FA-BDF7-2082084281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F74E5A-17F7-4545-AB09-77253522E393}"/>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4" name="Footer Placeholder 3">
            <a:extLst>
              <a:ext uri="{FF2B5EF4-FFF2-40B4-BE49-F238E27FC236}">
                <a16:creationId xmlns:a16="http://schemas.microsoft.com/office/drawing/2014/main" id="{EECCB1E5-44B8-4B64-92F5-AE397F92F2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71CA4D5-AC51-491D-BD15-E53BEEF8BDE3}"/>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400432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341631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2866C-F67C-4FD8-BDE7-142D6B0309FE}"/>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3" name="Footer Placeholder 2">
            <a:extLst>
              <a:ext uri="{FF2B5EF4-FFF2-40B4-BE49-F238E27FC236}">
                <a16:creationId xmlns:a16="http://schemas.microsoft.com/office/drawing/2014/main" id="{56CD9017-3B3D-4BD2-93BC-A4AA942AC69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A1C6EE6-9412-4AC7-A12D-8D039B269A7D}"/>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151662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32F41-CFC5-4A9C-BFA9-0151AD0A7CC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341E6C-8398-4F4D-ADED-A3101D12EA2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D46A9C-72DD-445A-9F72-AD9A49FD4B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F06C744-F2A3-42FE-B867-E98F2A01D0D5}"/>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6" name="Footer Placeholder 5">
            <a:extLst>
              <a:ext uri="{FF2B5EF4-FFF2-40B4-BE49-F238E27FC236}">
                <a16:creationId xmlns:a16="http://schemas.microsoft.com/office/drawing/2014/main" id="{A18B9A0A-F2F1-412D-880E-1859A56752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52041-41CD-4388-A2B9-DE3FC697BA74}"/>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219674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A0F6-1608-470A-87FB-4A40F2DDFDF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BF5F79-73C7-4CFB-8B4A-0AD5AB813B9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C128C64-1C33-4C24-A39B-3C211DF91B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17B765-AF0A-40F7-A3EB-1248BF7BEEEE}"/>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6" name="Footer Placeholder 5">
            <a:extLst>
              <a:ext uri="{FF2B5EF4-FFF2-40B4-BE49-F238E27FC236}">
                <a16:creationId xmlns:a16="http://schemas.microsoft.com/office/drawing/2014/main" id="{6505EC2C-47B7-45F4-B683-EA563BC88A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FF0CA-CCA4-46DB-81C6-7B344E595567}"/>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1239974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E268-FD30-46E0-B70C-AB955EB94D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E75AC0-2F78-46FD-8B41-9F9DDFC89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3EE899-B260-49AF-BBB0-F20BF3627D7B}"/>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472A61C2-AD20-42F1-971A-0B1FB9D39E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C8E5CC-BF43-4DFD-AB79-56D40E37D1FD}"/>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3467047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390A1D-11F0-43CB-85F2-ED28AB616BA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AFA81D-65BB-40BF-968C-F8BAD8D7757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FB8EF-D8C7-4963-ABA2-D8D292AE3F70}"/>
              </a:ext>
            </a:extLst>
          </p:cNvPr>
          <p:cNvSpPr>
            <a:spLocks noGrp="1"/>
          </p:cNvSpPr>
          <p:nvPr>
            <p:ph type="dt" sz="half" idx="10"/>
          </p:nvPr>
        </p:nvSpPr>
        <p:spPr/>
        <p:txBody>
          <a:body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1F9E9784-0722-4BED-A906-3B07749DE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DAC2FD-7C6C-4446-9534-E62762DB09B6}"/>
              </a:ext>
            </a:extLst>
          </p:cNvPr>
          <p:cNvSpPr>
            <a:spLocks noGrp="1"/>
          </p:cNvSpPr>
          <p:nvPr>
            <p:ph type="sldNum" sz="quarter" idx="12"/>
          </p:nvPr>
        </p:nvSpPr>
        <p:spPr/>
        <p:txBody>
          <a:bodyPr/>
          <a:lstStyle/>
          <a:p>
            <a:fld id="{E3705FFB-4B25-4B2E-AF54-F86368903E9A}" type="slidenum">
              <a:rPr lang="en-GB" smtClean="0"/>
              <a:t>‹#›</a:t>
            </a:fld>
            <a:endParaRPr lang="en-GB"/>
          </a:p>
        </p:txBody>
      </p:sp>
    </p:spTree>
    <p:extLst>
      <p:ext uri="{BB962C8B-B14F-4D97-AF65-F5344CB8AC3E}">
        <p14:creationId xmlns:p14="http://schemas.microsoft.com/office/powerpoint/2010/main" val="8715743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dirty="0">
              <a:solidFill>
                <a:prstClr val="black">
                  <a:tint val="75000"/>
                </a:prstClr>
              </a:solidFill>
            </a:endParaRPr>
          </a:p>
        </p:txBody>
      </p:sp>
      <p:pic>
        <p:nvPicPr>
          <p:cNvPr id="8" name="Picture 7"/>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7" name="TextBox 6"/>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737919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8" name="TextBox 7"/>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1728028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pic>
        <p:nvPicPr>
          <p:cNvPr id="7" name="Picture 6"/>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8" name="TextBox 7"/>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2708439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pic>
        <p:nvPicPr>
          <p:cNvPr id="8" name="Picture 7"/>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9" name="TextBox 8"/>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4221952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pic>
        <p:nvPicPr>
          <p:cNvPr id="10" name="Picture 9"/>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11" name="TextBox 10"/>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3058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2831208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pic>
        <p:nvPicPr>
          <p:cNvPr id="6" name="Picture 5"/>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7" name="TextBox 6"/>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3333921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97299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11602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91069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99353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31955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972000" y="1411200"/>
            <a:ext cx="7272000" cy="648000"/>
          </a:xfrm>
        </p:spPr>
        <p:txBody>
          <a:bodyPr anchor="t"/>
          <a:lstStyle/>
          <a:p>
            <a:r>
              <a:rPr lang="sv-SE" dirty="0"/>
              <a:t>Klicka här för att ändra format</a:t>
            </a:r>
          </a:p>
        </p:txBody>
      </p:sp>
      <p:sp>
        <p:nvSpPr>
          <p:cNvPr id="6" name="Platshållare för bildnummer 5"/>
          <p:cNvSpPr>
            <a:spLocks noGrp="1"/>
          </p:cNvSpPr>
          <p:nvPr>
            <p:ph type="sldNum" sz="quarter" idx="12"/>
          </p:nvPr>
        </p:nvSpPr>
        <p:spPr/>
        <p:txBody>
          <a:bodyPr/>
          <a:lstStyle/>
          <a:p>
            <a:fld id="{6F44378D-1D2D-4DB9-B9D8-A6B719AA0047}" type="slidenum">
              <a:rPr lang="sv-SE" smtClean="0">
                <a:solidFill>
                  <a:prstClr val="black">
                    <a:tint val="75000"/>
                  </a:prstClr>
                </a:solidFill>
              </a:rPr>
              <a:pPr/>
              <a:t>‹#›</a:t>
            </a:fld>
            <a:endParaRPr lang="sv-SE">
              <a:solidFill>
                <a:prstClr val="black">
                  <a:tint val="75000"/>
                </a:prstClr>
              </a:solidFill>
            </a:endParaRPr>
          </a:p>
        </p:txBody>
      </p:sp>
      <p:sp>
        <p:nvSpPr>
          <p:cNvPr id="12" name="Platshållare för text 11"/>
          <p:cNvSpPr>
            <a:spLocks noGrp="1"/>
          </p:cNvSpPr>
          <p:nvPr>
            <p:ph type="body" sz="quarter" idx="14"/>
          </p:nvPr>
        </p:nvSpPr>
        <p:spPr>
          <a:xfrm>
            <a:off x="971600" y="2782800"/>
            <a:ext cx="7272338" cy="266242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Picture 4"/>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7" name="TextBox 6"/>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20793634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örstasida med bild">
    <p:spTree>
      <p:nvGrpSpPr>
        <p:cNvPr id="1" name=""/>
        <p:cNvGrpSpPr/>
        <p:nvPr/>
      </p:nvGrpSpPr>
      <p:grpSpPr>
        <a:xfrm>
          <a:off x="0" y="0"/>
          <a:ext cx="0" cy="0"/>
          <a:chOff x="0" y="0"/>
          <a:chExt cx="0" cy="0"/>
        </a:xfrm>
      </p:grpSpPr>
      <p:sp>
        <p:nvSpPr>
          <p:cNvPr id="2" name="Rubrik 1"/>
          <p:cNvSpPr>
            <a:spLocks noGrp="1"/>
          </p:cNvSpPr>
          <p:nvPr>
            <p:ph type="ctrTitle"/>
          </p:nvPr>
        </p:nvSpPr>
        <p:spPr>
          <a:xfrm>
            <a:off x="4644000" y="1800000"/>
            <a:ext cx="4104000" cy="1310400"/>
          </a:xfrm>
        </p:spPr>
        <p:txBody>
          <a:bodyPr anchor="t"/>
          <a:lstStyle>
            <a:lvl1pPr>
              <a:defRPr sz="4000"/>
            </a:lvl1pPr>
          </a:lstStyle>
          <a:p>
            <a:r>
              <a:rPr lang="sv-SE" dirty="0"/>
              <a:t>Klicka här för att ändra format</a:t>
            </a:r>
          </a:p>
        </p:txBody>
      </p:sp>
      <p:sp>
        <p:nvSpPr>
          <p:cNvPr id="3" name="Underrubrik 2"/>
          <p:cNvSpPr>
            <a:spLocks noGrp="1"/>
          </p:cNvSpPr>
          <p:nvPr>
            <p:ph type="subTitle" idx="1"/>
          </p:nvPr>
        </p:nvSpPr>
        <p:spPr>
          <a:xfrm>
            <a:off x="4716000" y="3348000"/>
            <a:ext cx="4104000" cy="13104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8" name="Platshållare för bild 7"/>
          <p:cNvSpPr>
            <a:spLocks noGrp="1"/>
          </p:cNvSpPr>
          <p:nvPr>
            <p:ph type="pic" sz="quarter" idx="17" hasCustomPrompt="1"/>
          </p:nvPr>
        </p:nvSpPr>
        <p:spPr>
          <a:xfrm>
            <a:off x="-1" y="856800"/>
            <a:ext cx="4212000" cy="6021288"/>
          </a:xfrm>
        </p:spPr>
        <p:txBody>
          <a:bodyPr/>
          <a:lstStyle>
            <a:lvl1pPr marL="0" indent="0">
              <a:buNone/>
              <a:defRPr/>
            </a:lvl1pPr>
          </a:lstStyle>
          <a:p>
            <a:r>
              <a:rPr lang="sv-SE" dirty="0"/>
              <a:t>För att infoga bild: </a:t>
            </a:r>
            <a:br>
              <a:rPr lang="sv-SE" dirty="0"/>
            </a:br>
            <a:r>
              <a:rPr lang="sv-SE" dirty="0"/>
              <a:t>1) Klicka här för att markera bildramen. </a:t>
            </a:r>
            <a:br>
              <a:rPr lang="sv-SE" dirty="0"/>
            </a:br>
            <a:r>
              <a:rPr lang="sv-SE" dirty="0"/>
              <a:t>2a) Välj bild från "Bildbank": Klicka på knappen ”Bildbank” i verktygsfältet ovan. </a:t>
            </a:r>
            <a:br>
              <a:rPr lang="sv-SE" dirty="0"/>
            </a:br>
            <a:r>
              <a:rPr lang="sv-SE" dirty="0"/>
              <a:t>2b) Välj bild från egen hårddisk: Klicka på ikonen nedan.</a:t>
            </a:r>
          </a:p>
        </p:txBody>
      </p:sp>
      <p:pic>
        <p:nvPicPr>
          <p:cNvPr id="5" name="Picture 4"/>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6" name="TextBox 5"/>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3801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KDD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stretch>
            <a:fillRect/>
          </a:stretch>
        </p:blipFill>
        <p:spPr>
          <a:xfrm>
            <a:off x="6228184" y="-9293"/>
            <a:ext cx="532729" cy="341949"/>
          </a:xfrm>
          <a:prstGeom prst="rect">
            <a:avLst/>
          </a:prstGeom>
          <a:noFill/>
          <a:ln>
            <a:noFill/>
          </a:ln>
        </p:spPr>
      </p:pic>
      <p:sp>
        <p:nvSpPr>
          <p:cNvPr id="3" name="TextBox 2"/>
          <p:cNvSpPr txBox="1"/>
          <p:nvPr userDrawn="1"/>
        </p:nvSpPr>
        <p:spPr>
          <a:xfrm>
            <a:off x="6575631" y="-27384"/>
            <a:ext cx="2532873" cy="369332"/>
          </a:xfrm>
          <a:prstGeom prst="rect">
            <a:avLst/>
          </a:prstGeom>
          <a:noFill/>
          <a:ln>
            <a:noFill/>
          </a:ln>
        </p:spPr>
        <p:txBody>
          <a:bodyPr vert="horz" wrap="none" lIns="91440" tIns="45720" rIns="91440" bIns="45720" anchor="t" anchorCtr="0" compatLnSpc="1">
            <a:spAutoFit/>
          </a:bodyPr>
          <a:lstStyle/>
          <a:p>
            <a:pPr>
              <a:defRPr sz="1800" b="0" i="0" u="none" strike="noStrike" kern="0" cap="none" spc="0" baseline="0">
                <a:solidFill>
                  <a:srgbClr val="000000"/>
                </a:solidFill>
                <a:uFillTx/>
              </a:defRPr>
            </a:pPr>
            <a:r>
              <a:rPr lang="en-GB" b="1" dirty="0">
                <a:solidFill>
                  <a:srgbClr val="23538D"/>
                </a:solidFill>
              </a:rPr>
              <a:t>#qmicro @GoranHenriks</a:t>
            </a:r>
          </a:p>
        </p:txBody>
      </p:sp>
    </p:spTree>
    <p:extLst>
      <p:ext uri="{BB962C8B-B14F-4D97-AF65-F5344CB8AC3E}">
        <p14:creationId xmlns:p14="http://schemas.microsoft.com/office/powerpoint/2010/main" val="42703058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with Pictu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Slide Number Placeholder 2"/>
          <p:cNvSpPr>
            <a:spLocks noGrp="1"/>
          </p:cNvSpPr>
          <p:nvPr>
            <p:ph type="sldNum" sz="quarter" idx="4"/>
          </p:nvPr>
        </p:nvSpPr>
        <p:spPr>
          <a:xfrm>
            <a:off x="8229600" y="320676"/>
            <a:ext cx="55245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3AF6CCB6-8B56-4F3A-BD0E-FFE724E3ECB4}" type="slidenum">
              <a:rPr lang="en-US" smtClean="0">
                <a:solidFill>
                  <a:srgbClr val="777779"/>
                </a:solidFill>
              </a:rPr>
              <a:pPr/>
              <a:t>‹#›</a:t>
            </a:fld>
            <a:endParaRPr lang="en-US" dirty="0">
              <a:solidFill>
                <a:srgbClr val="777779"/>
              </a:solidFill>
            </a:endParaRPr>
          </a:p>
        </p:txBody>
      </p:sp>
      <p:pic>
        <p:nvPicPr>
          <p:cNvPr id="6" name="Picture 5" descr="IHI_Symbol.png"/>
          <p:cNvPicPr>
            <a:picLocks noChangeAspect="1"/>
          </p:cNvPicPr>
          <p:nvPr/>
        </p:nvPicPr>
        <p:blipFill>
          <a:blip r:embed="rId2" cstate="print"/>
          <a:stretch>
            <a:fillRect/>
          </a:stretch>
        </p:blipFill>
        <p:spPr>
          <a:xfrm>
            <a:off x="8241224" y="6224157"/>
            <a:ext cx="438652" cy="432955"/>
          </a:xfrm>
          <a:prstGeom prst="rect">
            <a:avLst/>
          </a:prstGeom>
        </p:spPr>
      </p:pic>
      <p:sp>
        <p:nvSpPr>
          <p:cNvPr id="9" name="Picture Placeholder 8"/>
          <p:cNvSpPr>
            <a:spLocks noGrp="1"/>
          </p:cNvSpPr>
          <p:nvPr>
            <p:ph type="pic" sz="quarter" idx="10"/>
          </p:nvPr>
        </p:nvSpPr>
        <p:spPr>
          <a:xfrm>
            <a:off x="457200" y="838200"/>
            <a:ext cx="8229600" cy="5257800"/>
          </a:xfrm>
        </p:spPr>
        <p:txBody>
          <a:bodyPr/>
          <a:lstStyle>
            <a:lvl1pPr marL="0" indent="0">
              <a:spcBef>
                <a:spcPts val="0"/>
              </a:spcBef>
              <a:buFont typeface="Arial" pitchFamily="34" charset="0"/>
              <a:buNone/>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27830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2525286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1980253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214230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40419299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3941694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2324541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1396760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3362761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1666184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1799253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148158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32356087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21F921-AA65-478C-97C8-DCA6E4DDD4E7}"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ACE4B00-5B05-42CA-8DC2-C934C6F71DCF}" type="slidenum">
              <a:rPr lang="en-GB" smtClean="0"/>
              <a:t>‹#›</a:t>
            </a:fld>
            <a:endParaRPr lang="en-GB" dirty="0"/>
          </a:p>
        </p:txBody>
      </p:sp>
    </p:spTree>
    <p:extLst>
      <p:ext uri="{BB962C8B-B14F-4D97-AF65-F5344CB8AC3E}">
        <p14:creationId xmlns:p14="http://schemas.microsoft.com/office/powerpoint/2010/main" val="2530192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2037552"/>
            <a:ext cx="8311634" cy="4067683"/>
          </a:xfrm>
          <a:prstGeom prst="rect">
            <a:avLst/>
          </a:prstGeom>
        </p:spPr>
        <p:txBody>
          <a:bodyPr/>
          <a:lstStyle>
            <a:lvl1pPr>
              <a:defRPr sz="32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7234969" cy="611649"/>
          </a:xfrm>
          <a:prstGeom prst="rect">
            <a:avLst/>
          </a:prstGeom>
        </p:spPr>
        <p:txBody>
          <a:bodyPr/>
          <a:lstStyle>
            <a:lvl1pPr>
              <a:defRPr sz="3600" b="1">
                <a:solidFill>
                  <a:schemeClr val="tx2"/>
                </a:solidFill>
                <a:latin typeface="+mn-lt"/>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3648894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530789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84449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726042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70417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6981332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84309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552606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44054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34324506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981187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03948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5851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270368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235025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D2FE4-FDEF-47E4-B2F5-3D407A41A6FB}"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C13664E-1CA6-4C8F-A44F-C85060ACB18C}" type="slidenum">
              <a:rPr lang="en-GB" smtClean="0"/>
              <a:t>‹#›</a:t>
            </a:fld>
            <a:endParaRPr lang="en-GB" dirty="0"/>
          </a:p>
        </p:txBody>
      </p:sp>
    </p:spTree>
    <p:extLst>
      <p:ext uri="{BB962C8B-B14F-4D97-AF65-F5344CB8AC3E}">
        <p14:creationId xmlns:p14="http://schemas.microsoft.com/office/powerpoint/2010/main" val="131738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D2FE4-FDEF-47E4-B2F5-3D407A41A6FB}" type="datetimeFigureOut">
              <a:rPr lang="en-GB" smtClean="0"/>
              <a:t>01/08/2022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3664E-1CA6-4C8F-A44F-C85060ACB18C}" type="slidenum">
              <a:rPr lang="en-GB" smtClean="0"/>
              <a:t>‹#›</a:t>
            </a:fld>
            <a:endParaRPr lang="en-GB" dirty="0"/>
          </a:p>
        </p:txBody>
      </p:sp>
    </p:spTree>
    <p:extLst>
      <p:ext uri="{BB962C8B-B14F-4D97-AF65-F5344CB8AC3E}">
        <p14:creationId xmlns:p14="http://schemas.microsoft.com/office/powerpoint/2010/main" val="389057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9D5DEA-8A4C-4AFB-A2A3-A6826F25B4A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E3868B-2216-4C25-BB2E-5D05EF91AF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2AA6F8-5161-4024-B699-D315DA1CB1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228511-F1C4-4C73-9866-F0276843F2AD}" type="datetimeFigureOut">
              <a:rPr lang="en-GB" smtClean="0"/>
              <a:t>01/08/2022</a:t>
            </a:fld>
            <a:endParaRPr lang="en-GB"/>
          </a:p>
        </p:txBody>
      </p:sp>
      <p:sp>
        <p:nvSpPr>
          <p:cNvPr id="5" name="Footer Placeholder 4">
            <a:extLst>
              <a:ext uri="{FF2B5EF4-FFF2-40B4-BE49-F238E27FC236}">
                <a16:creationId xmlns:a16="http://schemas.microsoft.com/office/drawing/2014/main" id="{4A09ED83-2D3F-4B63-8EA7-9F9E4EA048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EBA101-464B-4186-9141-BD0DC54AB2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705FFB-4B25-4B2E-AF54-F86368903E9A}" type="slidenum">
              <a:rPr lang="en-GB" smtClean="0"/>
              <a:t>‹#›</a:t>
            </a:fld>
            <a:endParaRPr lang="en-GB"/>
          </a:p>
        </p:txBody>
      </p:sp>
    </p:spTree>
    <p:extLst>
      <p:ext uri="{BB962C8B-B14F-4D97-AF65-F5344CB8AC3E}">
        <p14:creationId xmlns:p14="http://schemas.microsoft.com/office/powerpoint/2010/main" val="38068036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26012-109F-4875-A7C9-D23B5C189290}" type="datetimeFigureOut">
              <a:rPr lang="sv-SE" smtClean="0">
                <a:solidFill>
                  <a:prstClr val="black">
                    <a:tint val="75000"/>
                  </a:prstClr>
                </a:solidFill>
              </a:rPr>
              <a:pPr/>
              <a:t>2022-08-01</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5A848-CDB4-4DC4-931F-DC89DC0AEFE3}" type="slidenum">
              <a:rPr lang="sv-SE" smtClean="0">
                <a:solidFill>
                  <a:prstClr val="black">
                    <a:tint val="75000"/>
                  </a:prstClr>
                </a:solidFill>
              </a:rPr>
              <a:pPr/>
              <a:t>‹#›</a:t>
            </a:fld>
            <a:endParaRPr lang="sv-SE">
              <a:solidFill>
                <a:prstClr val="black">
                  <a:tint val="75000"/>
                </a:prstClr>
              </a:solidFill>
            </a:endParaRPr>
          </a:p>
        </p:txBody>
      </p:sp>
      <p:sp>
        <p:nvSpPr>
          <p:cNvPr id="10" name="Rektangel 9"/>
          <p:cNvSpPr/>
          <p:nvPr userDrawn="1"/>
        </p:nvSpPr>
        <p:spPr>
          <a:xfrm>
            <a:off x="0" y="6165304"/>
            <a:ext cx="9144000" cy="6926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sv-SE" b="1" dirty="0">
                <a:solidFill>
                  <a:prstClr val="white"/>
                </a:solidFill>
              </a:rPr>
              <a:t>The Microsystem Festival 2017 </a:t>
            </a:r>
            <a:br>
              <a:rPr lang="sv-SE" sz="2000" b="1" dirty="0">
                <a:solidFill>
                  <a:prstClr val="white"/>
                </a:solidFill>
              </a:rPr>
            </a:br>
            <a:r>
              <a:rPr lang="sv-SE" sz="2000" dirty="0">
                <a:solidFill>
                  <a:prstClr val="white"/>
                </a:solidFill>
              </a:rPr>
              <a:t>plus.rjl.se/microsystemfestival</a:t>
            </a:r>
          </a:p>
        </p:txBody>
      </p:sp>
      <p:pic>
        <p:nvPicPr>
          <p:cNvPr id="11" name="Platshållare för innehåll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504" y="6299407"/>
            <a:ext cx="1764796" cy="441961"/>
          </a:xfrm>
          <a:prstGeom prst="rect">
            <a:avLst/>
          </a:prstGeom>
        </p:spPr>
      </p:pic>
      <p:pic>
        <p:nvPicPr>
          <p:cNvPr id="12" name="Bildobjekt 11"/>
          <p:cNvPicPr>
            <a:picLocks noChangeAspect="1"/>
          </p:cNvPicPr>
          <p:nvPr userDrawn="1"/>
        </p:nvPicPr>
        <p:blipFill rotWithShape="1">
          <a:blip r:embed="rId18">
            <a:extLst>
              <a:ext uri="{28A0092B-C50C-407E-A947-70E740481C1C}">
                <a14:useLocalDpi xmlns:a14="http://schemas.microsoft.com/office/drawing/2010/main" val="0"/>
              </a:ext>
            </a:extLst>
          </a:blip>
          <a:srcRect l="-17496" r="17496"/>
          <a:stretch/>
        </p:blipFill>
        <p:spPr>
          <a:xfrm>
            <a:off x="4824000" y="5317845"/>
            <a:ext cx="4320479" cy="847459"/>
          </a:xfrm>
          <a:prstGeom prst="rect">
            <a:avLst/>
          </a:prstGeom>
        </p:spPr>
      </p:pic>
    </p:spTree>
    <p:extLst>
      <p:ext uri="{BB962C8B-B14F-4D97-AF65-F5344CB8AC3E}">
        <p14:creationId xmlns:p14="http://schemas.microsoft.com/office/powerpoint/2010/main" val="10499433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1F921-AA65-478C-97C8-DCA6E4DDD4E7}" type="datetimeFigureOut">
              <a:rPr lang="en-GB" smtClean="0"/>
              <a:t>01/08/2022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E4B00-5B05-42CA-8DC2-C934C6F71DCF}" type="slidenum">
              <a:rPr lang="en-GB" smtClean="0"/>
              <a:t>‹#›</a:t>
            </a:fld>
            <a:endParaRPr lang="en-GB" dirty="0"/>
          </a:p>
        </p:txBody>
      </p:sp>
    </p:spTree>
    <p:extLst>
      <p:ext uri="{BB962C8B-B14F-4D97-AF65-F5344CB8AC3E}">
        <p14:creationId xmlns:p14="http://schemas.microsoft.com/office/powerpoint/2010/main" val="376487696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69732235"/>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2.xml"/><Relationship Id="rId5" Type="http://schemas.openxmlformats.org/officeDocument/2006/relationships/hyperlink" Target="https://cutt.ly/ZZQwFWa"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unfix.circle.so/c/downloads/decision-methods"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piccollaboration.com/approaches/mg-taylor-practiced-anz-paz"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recode.thevalueweb.org/#conceptual-framing"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cutt.ly/QZQowL7" TargetMode="External"/><Relationship Id="rId1" Type="http://schemas.openxmlformats.org/officeDocument/2006/relationships/slideLayout" Target="../slideLayouts/slideLayout2.xml"/><Relationship Id="rId4" Type="http://schemas.openxmlformats.org/officeDocument/2006/relationships/hyperlink" Target="https://www.sessionlab.com/?inv=kqFR6O4U8czo-eUHAT9eyw"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1.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1.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hyperlink" Target="https://medium.com/ideas-by-crema/the-dangers-of-virtual-workshops-and-the-framework-that-makes-them-exceptional-f611761fabb6"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958975"/>
            <a:ext cx="7772400" cy="1470025"/>
          </a:xfrm>
        </p:spPr>
        <p:txBody>
          <a:bodyPr>
            <a:normAutofit fontScale="90000"/>
          </a:bodyPr>
          <a:lstStyle/>
          <a:p>
            <a:br>
              <a:rPr lang="en-GB" b="1" dirty="0"/>
            </a:br>
            <a:br>
              <a:rPr lang="en-GB" b="1" dirty="0"/>
            </a:br>
            <a:r>
              <a:rPr lang="en-GB" b="1" dirty="0"/>
              <a:t>Accelerated Design</a:t>
            </a:r>
            <a:endParaRPr lang="en-GB" b="1" i="1" dirty="0">
              <a:solidFill>
                <a:srgbClr val="0070C0"/>
              </a:solidFill>
            </a:endParaRPr>
          </a:p>
        </p:txBody>
      </p:sp>
      <p:sp>
        <p:nvSpPr>
          <p:cNvPr id="5" name="Rectangle 4"/>
          <p:cNvSpPr/>
          <p:nvPr/>
        </p:nvSpPr>
        <p:spPr>
          <a:xfrm>
            <a:off x="1403648" y="188640"/>
            <a:ext cx="79208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5168A99-1016-4D1C-96E7-05EC6C421A47}"/>
              </a:ext>
            </a:extLst>
          </p:cNvPr>
          <p:cNvPicPr>
            <a:picLocks noChangeAspect="1"/>
          </p:cNvPicPr>
          <p:nvPr/>
        </p:nvPicPr>
        <p:blipFill>
          <a:blip r:embed="rId2"/>
          <a:stretch>
            <a:fillRect/>
          </a:stretch>
        </p:blipFill>
        <p:spPr>
          <a:xfrm>
            <a:off x="0" y="5824045"/>
            <a:ext cx="9144000" cy="696310"/>
          </a:xfrm>
          <a:prstGeom prst="rect">
            <a:avLst/>
          </a:prstGeom>
        </p:spPr>
      </p:pic>
    </p:spTree>
    <p:extLst>
      <p:ext uri="{BB962C8B-B14F-4D97-AF65-F5344CB8AC3E}">
        <p14:creationId xmlns:p14="http://schemas.microsoft.com/office/powerpoint/2010/main" val="277928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Accelerated design builds on the principles of MG Taylor</a:t>
            </a:r>
          </a:p>
        </p:txBody>
      </p:sp>
      <p:sp>
        <p:nvSpPr>
          <p:cNvPr id="3" name="Content Placeholder 2"/>
          <p:cNvSpPr>
            <a:spLocks noGrp="1"/>
          </p:cNvSpPr>
          <p:nvPr>
            <p:ph idx="1"/>
          </p:nvPr>
        </p:nvSpPr>
        <p:spPr/>
        <p:txBody>
          <a:bodyPr>
            <a:normAutofit/>
          </a:bodyPr>
          <a:lstStyle/>
          <a:p>
            <a:pPr marL="0" indent="0">
              <a:buNone/>
            </a:pPr>
            <a:r>
              <a:rPr lang="en-GB" dirty="0"/>
              <a:t>The methods were developed over 40 years ago by Matt and Gail Taylor in the USA</a:t>
            </a:r>
          </a:p>
          <a:p>
            <a:pPr marL="0" indent="0">
              <a:buNone/>
            </a:pPr>
            <a:endParaRPr lang="en-GB" dirty="0"/>
          </a:p>
          <a:p>
            <a:pPr marL="0" indent="0">
              <a:buNone/>
            </a:pPr>
            <a:r>
              <a:rPr lang="en-GB" dirty="0"/>
              <a:t>ADE methods draw on a broad range of evidence and disciplines, including education, architecture, biology, neurology, psychology and organisation development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013176"/>
            <a:ext cx="2773288" cy="159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91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38597"/>
            <a:ext cx="8712968" cy="264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12" y="-243408"/>
            <a:ext cx="9217024" cy="1143000"/>
          </a:xfrm>
        </p:spPr>
        <p:txBody>
          <a:bodyPr>
            <a:noAutofit/>
          </a:bodyPr>
          <a:lstStyle/>
          <a:p>
            <a:r>
              <a:rPr lang="en-GB" sz="3400" b="1" dirty="0">
                <a:solidFill>
                  <a:schemeClr val="accent1"/>
                </a:solidFill>
              </a:rPr>
              <a:t>Framework for an accelerated design event</a:t>
            </a:r>
          </a:p>
        </p:txBody>
      </p:sp>
      <p:sp>
        <p:nvSpPr>
          <p:cNvPr id="3" name="Content Placeholder 2"/>
          <p:cNvSpPr>
            <a:spLocks noGrp="1"/>
          </p:cNvSpPr>
          <p:nvPr>
            <p:ph idx="1"/>
          </p:nvPr>
        </p:nvSpPr>
        <p:spPr>
          <a:xfrm>
            <a:off x="107504" y="2996952"/>
            <a:ext cx="3096344" cy="3828644"/>
          </a:xfrm>
        </p:spPr>
        <p:txBody>
          <a:bodyPr>
            <a:normAutofit fontScale="92500" lnSpcReduction="10000"/>
          </a:bodyPr>
          <a:lstStyle/>
          <a:p>
            <a:r>
              <a:rPr lang="en-GB" sz="2400" dirty="0"/>
              <a:t>Understand everything that has happened to date</a:t>
            </a:r>
          </a:p>
          <a:p>
            <a:r>
              <a:rPr lang="en-GB" sz="2400" dirty="0"/>
              <a:t>Understand the opportunity to improve things</a:t>
            </a:r>
          </a:p>
          <a:p>
            <a:r>
              <a:rPr lang="en-GB" sz="2400" dirty="0"/>
              <a:t>Create a level starting point for change</a:t>
            </a:r>
          </a:p>
          <a:p>
            <a:r>
              <a:rPr lang="en-GB" sz="2400" dirty="0"/>
              <a:t>Imagine a different future</a:t>
            </a:r>
          </a:p>
          <a:p>
            <a:r>
              <a:rPr lang="en-GB" sz="2400" dirty="0"/>
              <a:t>Think the unthinkable</a:t>
            </a:r>
          </a:p>
        </p:txBody>
      </p:sp>
      <p:sp>
        <p:nvSpPr>
          <p:cNvPr id="5" name="Content Placeholder 2"/>
          <p:cNvSpPr txBox="1">
            <a:spLocks/>
          </p:cNvSpPr>
          <p:nvPr/>
        </p:nvSpPr>
        <p:spPr>
          <a:xfrm>
            <a:off x="3275856" y="2996952"/>
            <a:ext cx="2880320"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Identify and test ideas </a:t>
            </a:r>
          </a:p>
          <a:p>
            <a:r>
              <a:rPr lang="en-GB" sz="2400" dirty="0"/>
              <a:t>Narrow down options</a:t>
            </a:r>
          </a:p>
          <a:p>
            <a:r>
              <a:rPr lang="en-GB" sz="2400" dirty="0"/>
              <a:t>Find creative solutions</a:t>
            </a:r>
          </a:p>
          <a:p>
            <a:pPr>
              <a:spcBef>
                <a:spcPct val="50000"/>
              </a:spcBef>
            </a:pPr>
            <a:r>
              <a:rPr lang="en-GB" altLang="en-US" sz="2400" dirty="0"/>
              <a:t>Uncover and remove barriers to change</a:t>
            </a:r>
          </a:p>
          <a:p>
            <a:endParaRPr lang="en-GB" sz="2400" dirty="0"/>
          </a:p>
          <a:p>
            <a:endParaRPr lang="en-GB" sz="2400" dirty="0"/>
          </a:p>
        </p:txBody>
      </p:sp>
      <p:sp>
        <p:nvSpPr>
          <p:cNvPr id="6" name="Content Placeholder 2"/>
          <p:cNvSpPr txBox="1">
            <a:spLocks/>
          </p:cNvSpPr>
          <p:nvPr/>
        </p:nvSpPr>
        <p:spPr>
          <a:xfrm>
            <a:off x="5940152" y="3153188"/>
            <a:ext cx="316835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75000"/>
              </a:lnSpc>
              <a:spcBef>
                <a:spcPct val="50000"/>
              </a:spcBef>
            </a:pPr>
            <a:r>
              <a:rPr lang="en-GB" altLang="en-US" sz="2400" dirty="0"/>
              <a:t>Build shared purpose around intention to act</a:t>
            </a:r>
          </a:p>
          <a:p>
            <a:pPr>
              <a:lnSpc>
                <a:spcPct val="75000"/>
              </a:lnSpc>
              <a:spcBef>
                <a:spcPct val="50000"/>
              </a:spcBef>
            </a:pPr>
            <a:r>
              <a:rPr lang="en-GB" altLang="en-US" sz="2400" dirty="0"/>
              <a:t>Make definitive decisions</a:t>
            </a:r>
          </a:p>
          <a:p>
            <a:pPr>
              <a:lnSpc>
                <a:spcPct val="75000"/>
              </a:lnSpc>
              <a:spcBef>
                <a:spcPct val="50000"/>
              </a:spcBef>
            </a:pPr>
            <a:r>
              <a:rPr lang="en-GB" altLang="en-US" sz="2400" dirty="0"/>
              <a:t>Establish action plans</a:t>
            </a:r>
          </a:p>
          <a:p>
            <a:pPr>
              <a:lnSpc>
                <a:spcPct val="75000"/>
              </a:lnSpc>
              <a:spcBef>
                <a:spcPct val="50000"/>
              </a:spcBef>
            </a:pPr>
            <a:r>
              <a:rPr lang="en-GB" sz="2400" dirty="0"/>
              <a:t>Agree review process</a:t>
            </a:r>
          </a:p>
        </p:txBody>
      </p:sp>
    </p:spTree>
    <p:extLst>
      <p:ext uri="{BB962C8B-B14F-4D97-AF65-F5344CB8AC3E}">
        <p14:creationId xmlns:p14="http://schemas.microsoft.com/office/powerpoint/2010/main" val="1045727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2874"/>
            <a:ext cx="8352928" cy="2540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79512" y="-171400"/>
            <a:ext cx="9217024" cy="1143000"/>
          </a:xfrm>
        </p:spPr>
        <p:txBody>
          <a:bodyPr>
            <a:noAutofit/>
          </a:bodyPr>
          <a:lstStyle/>
          <a:p>
            <a:r>
              <a:rPr lang="en-GB" sz="3400" b="1" dirty="0">
                <a:solidFill>
                  <a:schemeClr val="accent1"/>
                </a:solidFill>
              </a:rPr>
              <a:t>Sample activities at each stage</a:t>
            </a:r>
          </a:p>
        </p:txBody>
      </p:sp>
      <p:sp>
        <p:nvSpPr>
          <p:cNvPr id="3" name="Content Placeholder 2"/>
          <p:cNvSpPr>
            <a:spLocks noGrp="1"/>
          </p:cNvSpPr>
          <p:nvPr>
            <p:ph idx="1"/>
          </p:nvPr>
        </p:nvSpPr>
        <p:spPr>
          <a:xfrm>
            <a:off x="154963" y="2708920"/>
            <a:ext cx="3456384" cy="4032448"/>
          </a:xfrm>
        </p:spPr>
        <p:txBody>
          <a:bodyPr>
            <a:normAutofit lnSpcReduction="10000"/>
          </a:bodyPr>
          <a:lstStyle/>
          <a:p>
            <a:pPr>
              <a:lnSpc>
                <a:spcPct val="80000"/>
              </a:lnSpc>
            </a:pPr>
            <a:r>
              <a:rPr lang="en-GB" sz="2400" dirty="0"/>
              <a:t>Testimony: voice of lived experience</a:t>
            </a:r>
          </a:p>
          <a:p>
            <a:pPr>
              <a:lnSpc>
                <a:spcPct val="80000"/>
              </a:lnSpc>
            </a:pPr>
            <a:r>
              <a:rPr lang="en-GB" sz="2400" dirty="0"/>
              <a:t>Presentations</a:t>
            </a:r>
          </a:p>
          <a:p>
            <a:pPr>
              <a:lnSpc>
                <a:spcPct val="80000"/>
              </a:lnSpc>
            </a:pPr>
            <a:r>
              <a:rPr lang="en-GB" sz="2400" dirty="0"/>
              <a:t>Q&amp;A panels</a:t>
            </a:r>
          </a:p>
          <a:p>
            <a:pPr>
              <a:lnSpc>
                <a:spcPct val="80000"/>
              </a:lnSpc>
            </a:pPr>
            <a:r>
              <a:rPr lang="en-GB" sz="2400" dirty="0"/>
              <a:t>World café</a:t>
            </a:r>
          </a:p>
          <a:p>
            <a:pPr>
              <a:lnSpc>
                <a:spcPct val="80000"/>
              </a:lnSpc>
            </a:pPr>
            <a:r>
              <a:rPr lang="en-GB" sz="2400" dirty="0"/>
              <a:t>Future mapping</a:t>
            </a:r>
          </a:p>
          <a:p>
            <a:pPr>
              <a:lnSpc>
                <a:spcPct val="80000"/>
              </a:lnSpc>
            </a:pPr>
            <a:r>
              <a:rPr lang="en-GB" sz="2400" dirty="0"/>
              <a:t>History of the Future</a:t>
            </a:r>
          </a:p>
          <a:p>
            <a:pPr>
              <a:lnSpc>
                <a:spcPct val="80000"/>
              </a:lnSpc>
            </a:pPr>
            <a:r>
              <a:rPr lang="en-GB" sz="2400" dirty="0"/>
              <a:t>Critical uncertainties</a:t>
            </a:r>
          </a:p>
          <a:p>
            <a:pPr>
              <a:lnSpc>
                <a:spcPct val="80000"/>
              </a:lnSpc>
            </a:pPr>
            <a:r>
              <a:rPr lang="en-GB" sz="2400" dirty="0"/>
              <a:t>Journalists</a:t>
            </a:r>
          </a:p>
          <a:p>
            <a:pPr>
              <a:lnSpc>
                <a:spcPct val="80000"/>
              </a:lnSpc>
            </a:pPr>
            <a:r>
              <a:rPr lang="en-GB" sz="2400" dirty="0"/>
              <a:t>Issue analysis</a:t>
            </a:r>
          </a:p>
          <a:p>
            <a:pPr>
              <a:lnSpc>
                <a:spcPct val="80000"/>
              </a:lnSpc>
            </a:pPr>
            <a:r>
              <a:rPr lang="en-GB" sz="2400" dirty="0"/>
              <a:t>Spectrum mapping</a:t>
            </a:r>
          </a:p>
          <a:p>
            <a:pPr>
              <a:lnSpc>
                <a:spcPct val="80000"/>
              </a:lnSpc>
            </a:pPr>
            <a:r>
              <a:rPr lang="en-GB" sz="2400" dirty="0" err="1"/>
              <a:t>Panarchy</a:t>
            </a:r>
            <a:endParaRPr lang="en-GB" sz="2400" dirty="0"/>
          </a:p>
          <a:p>
            <a:pPr>
              <a:lnSpc>
                <a:spcPct val="80000"/>
              </a:lnSpc>
            </a:pPr>
            <a:endParaRPr lang="en-GB" sz="2400" dirty="0"/>
          </a:p>
          <a:p>
            <a:pPr>
              <a:lnSpc>
                <a:spcPct val="80000"/>
              </a:lnSpc>
            </a:pPr>
            <a:endParaRPr lang="en-GB" sz="2400" dirty="0"/>
          </a:p>
        </p:txBody>
      </p:sp>
      <p:sp>
        <p:nvSpPr>
          <p:cNvPr id="5" name="Content Placeholder 2"/>
          <p:cNvSpPr txBox="1">
            <a:spLocks/>
          </p:cNvSpPr>
          <p:nvPr/>
        </p:nvSpPr>
        <p:spPr>
          <a:xfrm>
            <a:off x="3263580" y="2826779"/>
            <a:ext cx="3168351"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Discovery &amp; Action Dialogue (DAD)</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Unconference</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Station rounds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Forcefield analysis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“In the shoes of” (personas)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Empathy mapping</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Affinity mapping</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90 min prototyping</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rPr>
              <a:t>Nine whys</a:t>
            </a:r>
          </a:p>
          <a:p>
            <a:pPr marL="342900" marR="0" lvl="0" indent="-342900" algn="l" defTabSz="914400" rtl="0" eaLnBrk="1" fontAlgn="auto" latinLnBrk="0" hangingPunct="1">
              <a:lnSpc>
                <a:spcPct val="80000"/>
              </a:lnSpc>
              <a:spcBef>
                <a:spcPct val="20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ontent Placeholder 2"/>
          <p:cNvSpPr txBox="1">
            <a:spLocks/>
          </p:cNvSpPr>
          <p:nvPr/>
        </p:nvSpPr>
        <p:spPr>
          <a:xfrm>
            <a:off x="6059615" y="2889088"/>
            <a:ext cx="3168352" cy="4140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What I Need From You (WINFY)</a:t>
            </a: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Leverage points</a:t>
            </a: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15% solutions</a:t>
            </a: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err="1">
                <a:ln>
                  <a:noFill/>
                </a:ln>
                <a:solidFill>
                  <a:prstClr val="black"/>
                </a:solidFill>
                <a:effectLst/>
                <a:uLnTx/>
                <a:uFillTx/>
                <a:latin typeface="Calibri"/>
                <a:ea typeface="+mn-ea"/>
                <a:cs typeface="+mn-cs"/>
              </a:rPr>
              <a:t>MoSCoW</a:t>
            </a:r>
            <a:endParaRPr kumimoji="0" lang="en-GB" alt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Dotmocracy</a:t>
            </a: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ABC, 5/30/90 day planning</a:t>
            </a: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RACI matrix</a:t>
            </a: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20/20 vision</a:t>
            </a:r>
          </a:p>
          <a:p>
            <a:pPr marL="342900" marR="0" lvl="0" indent="-342900" algn="l" defTabSz="914400" rtl="0" eaLnBrk="1" fontAlgn="auto" latinLnBrk="0" hangingPunct="1">
              <a:lnSpc>
                <a:spcPct val="60000"/>
              </a:lnSpc>
              <a:spcBef>
                <a:spcPct val="5000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Calibri"/>
                <a:ea typeface="+mn-ea"/>
                <a:cs typeface="+mn-cs"/>
              </a:rPr>
              <a:t>Circle, square triangle</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8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6353-6647-4FF2-A6F1-8B9B38282863}"/>
              </a:ext>
            </a:extLst>
          </p:cNvPr>
          <p:cNvSpPr>
            <a:spLocks noGrp="1"/>
          </p:cNvSpPr>
          <p:nvPr>
            <p:ph type="title"/>
          </p:nvPr>
        </p:nvSpPr>
        <p:spPr/>
        <p:txBody>
          <a:bodyPr/>
          <a:lstStyle/>
          <a:p>
            <a:r>
              <a:rPr lang="en-GB" dirty="0"/>
              <a:t>Personas can play a powerful role</a:t>
            </a:r>
          </a:p>
        </p:txBody>
      </p:sp>
      <p:pic>
        <p:nvPicPr>
          <p:cNvPr id="5" name="Picture 4">
            <a:extLst>
              <a:ext uri="{FF2B5EF4-FFF2-40B4-BE49-F238E27FC236}">
                <a16:creationId xmlns:a16="http://schemas.microsoft.com/office/drawing/2014/main" id="{B26F30D9-F425-49F6-9FE9-8BE31F8E6336}"/>
              </a:ext>
            </a:extLst>
          </p:cNvPr>
          <p:cNvPicPr>
            <a:picLocks noChangeAspect="1"/>
          </p:cNvPicPr>
          <p:nvPr/>
        </p:nvPicPr>
        <p:blipFill>
          <a:blip r:embed="rId2"/>
          <a:stretch>
            <a:fillRect/>
          </a:stretch>
        </p:blipFill>
        <p:spPr>
          <a:xfrm>
            <a:off x="457200" y="1298581"/>
            <a:ext cx="8388424" cy="5284781"/>
          </a:xfrm>
          <a:prstGeom prst="rect">
            <a:avLst/>
          </a:prstGeom>
        </p:spPr>
      </p:pic>
      <p:sp>
        <p:nvSpPr>
          <p:cNvPr id="6" name="TextBox 5">
            <a:extLst>
              <a:ext uri="{FF2B5EF4-FFF2-40B4-BE49-F238E27FC236}">
                <a16:creationId xmlns:a16="http://schemas.microsoft.com/office/drawing/2014/main" id="{F62850F9-F484-4D03-9A55-4DC5D4C64C1B}"/>
              </a:ext>
            </a:extLst>
          </p:cNvPr>
          <p:cNvSpPr txBox="1"/>
          <p:nvPr/>
        </p:nvSpPr>
        <p:spPr>
          <a:xfrm>
            <a:off x="755576" y="6550223"/>
            <a:ext cx="9083352" cy="307777"/>
          </a:xfrm>
          <a:prstGeom prst="rect">
            <a:avLst/>
          </a:prstGeom>
          <a:noFill/>
        </p:spPr>
        <p:txBody>
          <a:bodyPr wrap="square" rtlCol="0">
            <a:spAutoFit/>
          </a:bodyPr>
          <a:lstStyle/>
          <a:p>
            <a:r>
              <a:rPr lang="en-GB" sz="1400" dirty="0"/>
              <a:t>Source: A new approach for theatre and post-operative workforce, Ignition event with KPMG </a:t>
            </a:r>
          </a:p>
        </p:txBody>
      </p:sp>
    </p:spTree>
    <p:extLst>
      <p:ext uri="{BB962C8B-B14F-4D97-AF65-F5344CB8AC3E}">
        <p14:creationId xmlns:p14="http://schemas.microsoft.com/office/powerpoint/2010/main" val="342310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063" y="1700808"/>
            <a:ext cx="4146409" cy="379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4554049" y="645144"/>
            <a:ext cx="4813236" cy="584775"/>
          </a:xfrm>
          <a:prstGeom prst="rect">
            <a:avLst/>
          </a:prstGeom>
          <a:noFill/>
        </p:spPr>
        <p:txBody>
          <a:bodyPr wrap="square" rtlCol="0">
            <a:spAutoFit/>
          </a:bodyPr>
          <a:lstStyle/>
          <a:p>
            <a:r>
              <a:rPr lang="sv-SE" sz="3200" b="1" dirty="0" err="1">
                <a:solidFill>
                  <a:srgbClr val="1F497D"/>
                </a:solidFill>
                <a:latin typeface="Calibri"/>
              </a:rPr>
              <a:t>What</a:t>
            </a:r>
            <a:r>
              <a:rPr lang="sv-SE" sz="3200" b="1" dirty="0">
                <a:solidFill>
                  <a:srgbClr val="1F497D"/>
                </a:solidFill>
                <a:latin typeface="Calibri"/>
              </a:rPr>
              <a:t> Is Best For Esther? </a:t>
            </a:r>
          </a:p>
        </p:txBody>
      </p:sp>
      <p:pic>
        <p:nvPicPr>
          <p:cNvPr id="9" name="Bildobjekt 8" descr="C:\Users\wacni\AppData\Local\Microsoft\Windows\Temporary Internet Files\Content.Word\Esther_i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676" y="6131339"/>
            <a:ext cx="1257300" cy="289084"/>
          </a:xfrm>
          <a:prstGeom prst="rect">
            <a:avLst/>
          </a:prstGeom>
          <a:noFill/>
          <a:ln>
            <a:noFill/>
          </a:ln>
        </p:spPr>
      </p:pic>
      <p:grpSp>
        <p:nvGrpSpPr>
          <p:cNvPr id="7" name="Grupp 6"/>
          <p:cNvGrpSpPr/>
          <p:nvPr/>
        </p:nvGrpSpPr>
        <p:grpSpPr>
          <a:xfrm>
            <a:off x="348548" y="404664"/>
            <a:ext cx="4121391" cy="6192688"/>
            <a:chOff x="4572000" y="189833"/>
            <a:chExt cx="4539904" cy="6540148"/>
          </a:xfrm>
        </p:grpSpPr>
        <p:grpSp>
          <p:nvGrpSpPr>
            <p:cNvPr id="11" name="Grupp 10"/>
            <p:cNvGrpSpPr/>
            <p:nvPr/>
          </p:nvGrpSpPr>
          <p:grpSpPr>
            <a:xfrm>
              <a:off x="4572000" y="189833"/>
              <a:ext cx="4539904" cy="6540148"/>
              <a:chOff x="4572000" y="188640"/>
              <a:chExt cx="4539904" cy="6433595"/>
            </a:xfrm>
          </p:grpSpPr>
          <p:sp>
            <p:nvSpPr>
              <p:cNvPr id="13" name="Rektangel 12"/>
              <p:cNvSpPr/>
              <p:nvPr/>
            </p:nvSpPr>
            <p:spPr>
              <a:xfrm>
                <a:off x="4647408" y="672108"/>
                <a:ext cx="4464496" cy="5950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prstClr val="white"/>
                  </a:solidFill>
                  <a:latin typeface="Calibri"/>
                </a:endParaRPr>
              </a:p>
            </p:txBody>
          </p:sp>
          <p:grpSp>
            <p:nvGrpSpPr>
              <p:cNvPr id="14" name="Grupp 13"/>
              <p:cNvGrpSpPr/>
              <p:nvPr/>
            </p:nvGrpSpPr>
            <p:grpSpPr>
              <a:xfrm>
                <a:off x="4572000" y="188640"/>
                <a:ext cx="4464496" cy="5211242"/>
                <a:chOff x="4572000" y="332656"/>
                <a:chExt cx="4464496" cy="5211242"/>
              </a:xfrm>
            </p:grpSpPr>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32656"/>
                  <a:ext cx="4464496" cy="55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47385" y="886942"/>
                  <a:ext cx="4106236" cy="465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2" name="textruta 11"/>
            <p:cNvSpPr txBox="1"/>
            <p:nvPr/>
          </p:nvSpPr>
          <p:spPr>
            <a:xfrm>
              <a:off x="4747384" y="4133393"/>
              <a:ext cx="4106237" cy="1900857"/>
            </a:xfrm>
            <a:prstGeom prst="rect">
              <a:avLst/>
            </a:prstGeom>
            <a:solidFill>
              <a:schemeClr val="bg1"/>
            </a:solidFill>
          </p:spPr>
          <p:txBody>
            <a:bodyPr wrap="square" rtlCol="0">
              <a:spAutoFit/>
            </a:bodyPr>
            <a:lstStyle/>
            <a:p>
              <a:r>
                <a:rPr lang="en-US" sz="900" dirty="0">
                  <a:solidFill>
                    <a:prstClr val="black"/>
                  </a:solidFill>
                  <a:latin typeface="Calibri"/>
                </a:rPr>
                <a:t>Sweden has one of the world’s highest percentages of seniors, and in the late 1990s </a:t>
              </a:r>
              <a:r>
                <a:rPr lang="en-US" sz="900" dirty="0" err="1">
                  <a:solidFill>
                    <a:prstClr val="black"/>
                  </a:solidFill>
                  <a:latin typeface="Calibri"/>
                </a:rPr>
                <a:t>Höglandet’s</a:t>
              </a:r>
              <a:r>
                <a:rPr lang="en-US" sz="900" dirty="0">
                  <a:solidFill>
                    <a:prstClr val="black"/>
                  </a:solidFill>
                  <a:latin typeface="Calibri"/>
                </a:rPr>
                <a:t> local hospital began overflowing with patients.</a:t>
              </a:r>
            </a:p>
            <a:p>
              <a:pPr>
                <a:spcBef>
                  <a:spcPts val="450"/>
                </a:spcBef>
              </a:pPr>
              <a:r>
                <a:rPr lang="en-US" sz="900" dirty="0">
                  <a:solidFill>
                    <a:prstClr val="black"/>
                  </a:solidFill>
                  <a:latin typeface="Calibri"/>
                </a:rPr>
                <a:t>Officials from the Jönköping region and healthcare employees collaborated on a better system to care for the elderly, who frequently ended up in the hospital. </a:t>
              </a:r>
            </a:p>
            <a:p>
              <a:pPr>
                <a:spcBef>
                  <a:spcPts val="450"/>
                </a:spcBef>
              </a:pPr>
              <a:r>
                <a:rPr lang="en-US" sz="900" dirty="0">
                  <a:solidFill>
                    <a:prstClr val="black"/>
                  </a:solidFill>
                  <a:latin typeface="Calibri"/>
                </a:rPr>
                <a:t>They dreamed up their fictional character Esther, a reasonably self-sufficient 88-year-old pensioner with some chronic health issues. Then they asked, ”What is best for Esther?”</a:t>
              </a:r>
            </a:p>
          </p:txBody>
        </p:sp>
      </p:grpSp>
    </p:spTree>
    <p:extLst>
      <p:ext uri="{BB962C8B-B14F-4D97-AF65-F5344CB8AC3E}">
        <p14:creationId xmlns:p14="http://schemas.microsoft.com/office/powerpoint/2010/main" val="281997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3" name="Google Shape;143;p17"/>
          <p:cNvPicPr preferRelativeResize="0"/>
          <p:nvPr/>
        </p:nvPicPr>
        <p:blipFill>
          <a:blip r:embed="rId3">
            <a:alphaModFix/>
          </a:blip>
          <a:stretch>
            <a:fillRect/>
          </a:stretch>
        </p:blipFill>
        <p:spPr>
          <a:xfrm>
            <a:off x="311700" y="976782"/>
            <a:ext cx="8420100" cy="4505325"/>
          </a:xfrm>
          <a:prstGeom prst="rect">
            <a:avLst/>
          </a:prstGeom>
          <a:noFill/>
          <a:ln>
            <a:noFill/>
          </a:ln>
        </p:spPr>
      </p:pic>
      <p:pic>
        <p:nvPicPr>
          <p:cNvPr id="144" name="Google Shape;144;p17"/>
          <p:cNvPicPr preferRelativeResize="0"/>
          <p:nvPr/>
        </p:nvPicPr>
        <p:blipFill>
          <a:blip r:embed="rId4">
            <a:alphaModFix/>
          </a:blip>
          <a:stretch>
            <a:fillRect/>
          </a:stretch>
        </p:blipFill>
        <p:spPr>
          <a:xfrm>
            <a:off x="416175" y="6344480"/>
            <a:ext cx="8464049" cy="386475"/>
          </a:xfrm>
          <a:prstGeom prst="rect">
            <a:avLst/>
          </a:prstGeom>
          <a:noFill/>
          <a:ln>
            <a:noFill/>
          </a:ln>
        </p:spPr>
      </p:pic>
      <p:sp>
        <p:nvSpPr>
          <p:cNvPr id="2" name="Rectangle 1">
            <a:extLst>
              <a:ext uri="{FF2B5EF4-FFF2-40B4-BE49-F238E27FC236}">
                <a16:creationId xmlns:a16="http://schemas.microsoft.com/office/drawing/2014/main" id="{6154187F-CB76-44F8-90FA-DBB0E7D510B3}"/>
              </a:ext>
            </a:extLst>
          </p:cNvPr>
          <p:cNvSpPr/>
          <p:nvPr/>
        </p:nvSpPr>
        <p:spPr>
          <a:xfrm>
            <a:off x="154547" y="861783"/>
            <a:ext cx="8834907" cy="94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000000"/>
              </a:buClr>
            </a:pPr>
            <a:endParaRPr lang="en-GB" sz="2000" b="1" kern="0" dirty="0">
              <a:solidFill>
                <a:srgbClr val="000000"/>
              </a:solidFill>
              <a:latin typeface="Arial"/>
              <a:sym typeface="Arial"/>
            </a:endParaRPr>
          </a:p>
        </p:txBody>
      </p:sp>
      <p:sp>
        <p:nvSpPr>
          <p:cNvPr id="3" name="Rectangle 2">
            <a:extLst>
              <a:ext uri="{FF2B5EF4-FFF2-40B4-BE49-F238E27FC236}">
                <a16:creationId xmlns:a16="http://schemas.microsoft.com/office/drawing/2014/main" id="{9076A285-E6DB-4CCE-864A-A05F6520697B}"/>
              </a:ext>
            </a:extLst>
          </p:cNvPr>
          <p:cNvSpPr/>
          <p:nvPr/>
        </p:nvSpPr>
        <p:spPr>
          <a:xfrm>
            <a:off x="115910" y="4042625"/>
            <a:ext cx="8764314" cy="1482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GB" sz="1400" kern="0" dirty="0">
              <a:solidFill>
                <a:srgbClr val="FFFFFF"/>
              </a:solidFill>
              <a:latin typeface="Arial"/>
              <a:sym typeface="Arial"/>
            </a:endParaRPr>
          </a:p>
        </p:txBody>
      </p:sp>
      <p:sp>
        <p:nvSpPr>
          <p:cNvPr id="4" name="TextBox 3">
            <a:extLst>
              <a:ext uri="{FF2B5EF4-FFF2-40B4-BE49-F238E27FC236}">
                <a16:creationId xmlns:a16="http://schemas.microsoft.com/office/drawing/2014/main" id="{9A57212B-CB27-4C8F-9EBC-B75B47889728}"/>
              </a:ext>
            </a:extLst>
          </p:cNvPr>
          <p:cNvSpPr txBox="1"/>
          <p:nvPr/>
        </p:nvSpPr>
        <p:spPr>
          <a:xfrm>
            <a:off x="364908" y="3955287"/>
            <a:ext cx="1848770" cy="1815882"/>
          </a:xfrm>
          <a:prstGeom prst="rect">
            <a:avLst/>
          </a:prstGeom>
          <a:noFill/>
        </p:spPr>
        <p:txBody>
          <a:bodyPr wrap="square" rtlCol="0">
            <a:spAutoFit/>
          </a:bodyPr>
          <a:lstStyle/>
          <a:p>
            <a:pPr algn="ctr">
              <a:buClr>
                <a:srgbClr val="000000"/>
              </a:buClr>
            </a:pPr>
            <a:r>
              <a:rPr lang="en-GB" sz="1400" kern="0" dirty="0">
                <a:solidFill>
                  <a:srgbClr val="000000"/>
                </a:solidFill>
                <a:latin typeface="Arial"/>
                <a:cs typeface="Arial"/>
                <a:sym typeface="Arial"/>
              </a:rPr>
              <a:t>To bring together people from across  our system who share our goals for health improvement in order to build a community and co-create a better future</a:t>
            </a:r>
          </a:p>
        </p:txBody>
      </p:sp>
      <p:sp>
        <p:nvSpPr>
          <p:cNvPr id="9" name="TextBox 8">
            <a:extLst>
              <a:ext uri="{FF2B5EF4-FFF2-40B4-BE49-F238E27FC236}">
                <a16:creationId xmlns:a16="http://schemas.microsoft.com/office/drawing/2014/main" id="{1D7893D4-BF7F-4B0F-90E3-E1AFF940A423}"/>
              </a:ext>
            </a:extLst>
          </p:cNvPr>
          <p:cNvSpPr txBox="1"/>
          <p:nvPr/>
        </p:nvSpPr>
        <p:spPr>
          <a:xfrm>
            <a:off x="6619891" y="3955287"/>
            <a:ext cx="1984557" cy="2031325"/>
          </a:xfrm>
          <a:prstGeom prst="rect">
            <a:avLst/>
          </a:prstGeom>
          <a:noFill/>
        </p:spPr>
        <p:txBody>
          <a:bodyPr wrap="square" rtlCol="0">
            <a:spAutoFit/>
          </a:bodyPr>
          <a:lstStyle/>
          <a:p>
            <a:pPr algn="ctr">
              <a:spcBef>
                <a:spcPts val="1600"/>
              </a:spcBef>
              <a:buClr>
                <a:srgbClr val="000000"/>
              </a:buClr>
            </a:pPr>
            <a:r>
              <a:rPr lang="en-GB" sz="1400" kern="0" dirty="0">
                <a:solidFill>
                  <a:srgbClr val="000000"/>
                </a:solidFill>
                <a:latin typeface="Arial"/>
                <a:cs typeface="Arial"/>
                <a:sym typeface="Arial"/>
              </a:rPr>
              <a:t>To come up with practical solutions to our biggest challenges so we are stronger, more effective  and better connected than ever before and can move forward together.</a:t>
            </a:r>
          </a:p>
        </p:txBody>
      </p:sp>
      <p:sp>
        <p:nvSpPr>
          <p:cNvPr id="10" name="TextBox 9">
            <a:extLst>
              <a:ext uri="{FF2B5EF4-FFF2-40B4-BE49-F238E27FC236}">
                <a16:creationId xmlns:a16="http://schemas.microsoft.com/office/drawing/2014/main" id="{BD591C21-8A3E-4725-9A2D-D3FBFE320397}"/>
              </a:ext>
            </a:extLst>
          </p:cNvPr>
          <p:cNvSpPr txBox="1"/>
          <p:nvPr/>
        </p:nvSpPr>
        <p:spPr>
          <a:xfrm>
            <a:off x="4594271" y="3983819"/>
            <a:ext cx="1829831" cy="1169551"/>
          </a:xfrm>
          <a:prstGeom prst="rect">
            <a:avLst/>
          </a:prstGeom>
          <a:noFill/>
        </p:spPr>
        <p:txBody>
          <a:bodyPr wrap="square" rtlCol="0">
            <a:spAutoFit/>
          </a:bodyPr>
          <a:lstStyle/>
          <a:p>
            <a:pPr algn="ctr">
              <a:buClr>
                <a:srgbClr val="000000"/>
              </a:buClr>
            </a:pPr>
            <a:r>
              <a:rPr lang="en-GB" sz="1400" kern="0" dirty="0">
                <a:solidFill>
                  <a:srgbClr val="000000"/>
                </a:solidFill>
                <a:latin typeface="Arial"/>
                <a:cs typeface="Arial"/>
                <a:sym typeface="Arial"/>
              </a:rPr>
              <a:t>To enable learning, individually and collectively, based on evidence and our experiences</a:t>
            </a:r>
          </a:p>
        </p:txBody>
      </p:sp>
      <p:sp>
        <p:nvSpPr>
          <p:cNvPr id="11" name="TextBox 10">
            <a:extLst>
              <a:ext uri="{FF2B5EF4-FFF2-40B4-BE49-F238E27FC236}">
                <a16:creationId xmlns:a16="http://schemas.microsoft.com/office/drawing/2014/main" id="{DCB61B7D-A922-4DE1-9F18-292531FFF3A1}"/>
              </a:ext>
            </a:extLst>
          </p:cNvPr>
          <p:cNvSpPr txBox="1"/>
          <p:nvPr/>
        </p:nvSpPr>
        <p:spPr>
          <a:xfrm>
            <a:off x="2518624" y="4016418"/>
            <a:ext cx="1698554" cy="1600438"/>
          </a:xfrm>
          <a:prstGeom prst="rect">
            <a:avLst/>
          </a:prstGeom>
          <a:noFill/>
        </p:spPr>
        <p:txBody>
          <a:bodyPr wrap="square" rtlCol="0">
            <a:spAutoFit/>
          </a:bodyPr>
          <a:lstStyle/>
          <a:p>
            <a:pPr algn="ctr">
              <a:spcBef>
                <a:spcPts val="1600"/>
              </a:spcBef>
              <a:buClr>
                <a:srgbClr val="000000"/>
              </a:buClr>
            </a:pPr>
            <a:r>
              <a:rPr lang="en-GB" sz="1400" kern="0" dirty="0">
                <a:solidFill>
                  <a:srgbClr val="000000"/>
                </a:solidFill>
                <a:latin typeface="Arial"/>
                <a:cs typeface="Arial"/>
                <a:sym typeface="Arial"/>
              </a:rPr>
              <a:t>Acknowledge the existing strengths and assets within our system for learning and improvement and connect them up</a:t>
            </a:r>
          </a:p>
        </p:txBody>
      </p:sp>
      <p:sp>
        <p:nvSpPr>
          <p:cNvPr id="5" name="TextBox 4">
            <a:extLst>
              <a:ext uri="{FF2B5EF4-FFF2-40B4-BE49-F238E27FC236}">
                <a16:creationId xmlns:a16="http://schemas.microsoft.com/office/drawing/2014/main" id="{0311C401-F304-4503-803F-99E1B9FFAEB5}"/>
              </a:ext>
            </a:extLst>
          </p:cNvPr>
          <p:cNvSpPr txBox="1"/>
          <p:nvPr/>
        </p:nvSpPr>
        <p:spPr>
          <a:xfrm>
            <a:off x="346045" y="1381977"/>
            <a:ext cx="1863011" cy="523220"/>
          </a:xfrm>
          <a:prstGeom prst="rect">
            <a:avLst/>
          </a:prstGeom>
          <a:noFill/>
        </p:spPr>
        <p:txBody>
          <a:bodyPr wrap="none" rtlCol="0">
            <a:spAutoFit/>
          </a:bodyPr>
          <a:lstStyle/>
          <a:p>
            <a:pPr>
              <a:buClr>
                <a:srgbClr val="000000"/>
              </a:buClr>
            </a:pPr>
            <a:r>
              <a:rPr lang="en-GB" sz="2800" b="1" kern="0" dirty="0">
                <a:solidFill>
                  <a:srgbClr val="0070C0"/>
                </a:solidFill>
                <a:latin typeface="Arial"/>
                <a:cs typeface="Arial"/>
                <a:sym typeface="Arial"/>
              </a:rPr>
              <a:t>The aims:</a:t>
            </a:r>
          </a:p>
        </p:txBody>
      </p:sp>
      <p:sp>
        <p:nvSpPr>
          <p:cNvPr id="12" name="TextBox 11">
            <a:extLst>
              <a:ext uri="{FF2B5EF4-FFF2-40B4-BE49-F238E27FC236}">
                <a16:creationId xmlns:a16="http://schemas.microsoft.com/office/drawing/2014/main" id="{3DC4C626-56D9-477D-AF9B-57330FB75483}"/>
              </a:ext>
            </a:extLst>
          </p:cNvPr>
          <p:cNvSpPr txBox="1"/>
          <p:nvPr/>
        </p:nvSpPr>
        <p:spPr>
          <a:xfrm>
            <a:off x="346045" y="267411"/>
            <a:ext cx="8643408" cy="1077218"/>
          </a:xfrm>
          <a:prstGeom prst="rect">
            <a:avLst/>
          </a:prstGeom>
          <a:noFill/>
        </p:spPr>
        <p:txBody>
          <a:bodyPr wrap="square">
            <a:spAutoFit/>
          </a:bodyPr>
          <a:lstStyle/>
          <a:p>
            <a:r>
              <a:rPr lang="en-GB" sz="3200" b="1" dirty="0">
                <a:solidFill>
                  <a:srgbClr val="0070C0"/>
                </a:solidFill>
              </a:rPr>
              <a:t>Example ADE: co-creating a learning and improvement system </a:t>
            </a:r>
          </a:p>
        </p:txBody>
      </p:sp>
      <p:sp>
        <p:nvSpPr>
          <p:cNvPr id="7" name="TextBox 6">
            <a:extLst>
              <a:ext uri="{FF2B5EF4-FFF2-40B4-BE49-F238E27FC236}">
                <a16:creationId xmlns:a16="http://schemas.microsoft.com/office/drawing/2014/main" id="{988E2B2E-1DCD-474D-B042-5F6AF074B921}"/>
              </a:ext>
            </a:extLst>
          </p:cNvPr>
          <p:cNvSpPr txBox="1"/>
          <p:nvPr/>
        </p:nvSpPr>
        <p:spPr>
          <a:xfrm>
            <a:off x="364908" y="5898204"/>
            <a:ext cx="7974740" cy="461665"/>
          </a:xfrm>
          <a:prstGeom prst="rect">
            <a:avLst/>
          </a:prstGeom>
          <a:noFill/>
        </p:spPr>
        <p:txBody>
          <a:bodyPr wrap="square" rtlCol="0">
            <a:spAutoFit/>
          </a:bodyPr>
          <a:lstStyle/>
          <a:p>
            <a:r>
              <a:rPr lang="en-GB" sz="2400" dirty="0"/>
              <a:t>Link: </a:t>
            </a:r>
            <a:r>
              <a:rPr lang="en-GB" sz="2400" dirty="0">
                <a:hlinkClick r:id="rId5"/>
              </a:rPr>
              <a:t>cutt.ly/</a:t>
            </a:r>
            <a:r>
              <a:rPr lang="en-GB" sz="2400" dirty="0" err="1">
                <a:hlinkClick r:id="rId5"/>
              </a:rPr>
              <a:t>ZZQwFWa</a:t>
            </a:r>
            <a:r>
              <a:rPr lang="en-GB" sz="2400" dirty="0"/>
              <a:t> or </a:t>
            </a:r>
            <a:r>
              <a:rPr lang="en-GB" sz="2400" dirty="0">
                <a:hlinkClick r:id="rId5"/>
              </a:rPr>
              <a:t>https://cutt.ly/ZZQwFWa</a:t>
            </a:r>
            <a:r>
              <a:rPr lang="en-GB" sz="2400" dirty="0"/>
              <a:t>  </a:t>
            </a:r>
          </a:p>
        </p:txBody>
      </p:sp>
    </p:spTree>
    <p:extLst>
      <p:ext uri="{BB962C8B-B14F-4D97-AF65-F5344CB8AC3E}">
        <p14:creationId xmlns:p14="http://schemas.microsoft.com/office/powerpoint/2010/main" val="358518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83866-8170-43B9-ABD2-9541FDE4EDA6}"/>
              </a:ext>
            </a:extLst>
          </p:cNvPr>
          <p:cNvSpPr txBox="1"/>
          <p:nvPr/>
        </p:nvSpPr>
        <p:spPr>
          <a:xfrm>
            <a:off x="2555776" y="6309320"/>
            <a:ext cx="751741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hlinkClick r:id="rId2"/>
              </a:rPr>
              <a:t>unfix.circle.so/c/downloads/decision-methods</a:t>
            </a:r>
            <a:r>
              <a:rPr kumimoji="0" lang="en-GB" sz="2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1026" name="Picture 2" descr="Image">
            <a:extLst>
              <a:ext uri="{FF2B5EF4-FFF2-40B4-BE49-F238E27FC236}">
                <a16:creationId xmlns:a16="http://schemas.microsoft.com/office/drawing/2014/main" id="{5BD8527A-4338-4B9B-926B-0E38C8B2E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08720"/>
            <a:ext cx="8310923" cy="54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813537-DDE8-4FE2-95D7-510652ED218D}"/>
              </a:ext>
            </a:extLst>
          </p:cNvPr>
          <p:cNvSpPr>
            <a:spLocks noGrp="1"/>
          </p:cNvSpPr>
          <p:nvPr>
            <p:ph type="title"/>
          </p:nvPr>
        </p:nvSpPr>
        <p:spPr>
          <a:xfrm>
            <a:off x="292181" y="-22820"/>
            <a:ext cx="8229600" cy="1143000"/>
          </a:xfrm>
        </p:spPr>
        <p:txBody>
          <a:bodyPr/>
          <a:lstStyle/>
          <a:p>
            <a:pPr algn="l"/>
            <a:r>
              <a:rPr lang="en-GB" b="1" dirty="0">
                <a:solidFill>
                  <a:srgbClr val="0070C0"/>
                </a:solidFill>
                <a:latin typeface="+mn-lt"/>
              </a:rPr>
              <a:t>Decision methods</a:t>
            </a:r>
          </a:p>
        </p:txBody>
      </p:sp>
    </p:spTree>
    <p:extLst>
      <p:ext uri="{BB962C8B-B14F-4D97-AF65-F5344CB8AC3E}">
        <p14:creationId xmlns:p14="http://schemas.microsoft.com/office/powerpoint/2010/main" val="1576939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GB" dirty="0"/>
              <a:t>Think two steps down…</a:t>
            </a:r>
          </a:p>
        </p:txBody>
      </p:sp>
      <p:sp>
        <p:nvSpPr>
          <p:cNvPr id="14" name="Content Placeholder 13"/>
          <p:cNvSpPr>
            <a:spLocks noGrp="1"/>
          </p:cNvSpPr>
          <p:nvPr>
            <p:ph idx="1"/>
          </p:nvPr>
        </p:nvSpPr>
        <p:spPr>
          <a:xfrm>
            <a:off x="5004048" y="1600200"/>
            <a:ext cx="3682752" cy="4525963"/>
          </a:xfrm>
        </p:spPr>
        <p:txBody>
          <a:bodyPr>
            <a:normAutofit lnSpcReduction="10000"/>
          </a:bodyPr>
          <a:lstStyle/>
          <a:p>
            <a:r>
              <a:rPr lang="en-GB" dirty="0"/>
              <a:t>If your goal in the next one </a:t>
            </a:r>
            <a:r>
              <a:rPr lang="en-GB" dirty="0">
                <a:solidFill>
                  <a:srgbClr val="92D050"/>
                </a:solidFill>
              </a:rPr>
              <a:t>month</a:t>
            </a:r>
            <a:r>
              <a:rPr lang="en-GB" dirty="0"/>
              <a:t> is </a:t>
            </a:r>
            <a:r>
              <a:rPr lang="en-GB" i="1" dirty="0"/>
              <a:t>x</a:t>
            </a:r>
            <a:r>
              <a:rPr lang="en-GB" dirty="0"/>
              <a:t>, what can you do in the next one </a:t>
            </a:r>
            <a:r>
              <a:rPr lang="en-GB" dirty="0">
                <a:solidFill>
                  <a:srgbClr val="00B0F0"/>
                </a:solidFill>
              </a:rPr>
              <a:t>day</a:t>
            </a:r>
            <a:r>
              <a:rPr lang="en-GB" dirty="0"/>
              <a:t>?</a:t>
            </a:r>
          </a:p>
          <a:p>
            <a:r>
              <a:rPr lang="en-GB" dirty="0"/>
              <a:t>To achieve </a:t>
            </a:r>
            <a:r>
              <a:rPr lang="en-GB" i="1" dirty="0"/>
              <a:t>y</a:t>
            </a:r>
            <a:r>
              <a:rPr lang="en-GB" dirty="0"/>
              <a:t> in four </a:t>
            </a:r>
            <a:r>
              <a:rPr lang="en-GB" dirty="0">
                <a:solidFill>
                  <a:srgbClr val="8A3DA9"/>
                </a:solidFill>
              </a:rPr>
              <a:t>weeks</a:t>
            </a:r>
            <a:r>
              <a:rPr lang="en-GB" dirty="0"/>
              <a:t>, what can you do in the next four </a:t>
            </a:r>
            <a:r>
              <a:rPr lang="en-GB" dirty="0">
                <a:solidFill>
                  <a:schemeClr val="accent6">
                    <a:lumMod val="75000"/>
                  </a:schemeClr>
                </a:solidFill>
              </a:rPr>
              <a:t>hours</a:t>
            </a:r>
            <a:r>
              <a:rPr lang="en-GB" dirty="0"/>
              <a:t>?</a:t>
            </a:r>
          </a:p>
        </p:txBody>
      </p:sp>
      <p:graphicFrame>
        <p:nvGraphicFramePr>
          <p:cNvPr id="15" name="Diagram 14"/>
          <p:cNvGraphicFramePr/>
          <p:nvPr/>
        </p:nvGraphicFramePr>
        <p:xfrm>
          <a:off x="251520" y="1268760"/>
          <a:ext cx="46085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Curved Right Arrow 15"/>
          <p:cNvSpPr/>
          <p:nvPr/>
        </p:nvSpPr>
        <p:spPr>
          <a:xfrm rot="20314340">
            <a:off x="107708" y="1823717"/>
            <a:ext cx="792088" cy="2088232"/>
          </a:xfrm>
          <a:prstGeom prst="curved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Curved Right Arrow 17"/>
          <p:cNvSpPr/>
          <p:nvPr/>
        </p:nvSpPr>
        <p:spPr>
          <a:xfrm rot="1629278" flipH="1">
            <a:off x="3825920" y="2774068"/>
            <a:ext cx="750277" cy="1837134"/>
          </a:xfrm>
          <a:prstGeom prst="curvedRightArrow">
            <a:avLst/>
          </a:prstGeom>
          <a:solidFill>
            <a:srgbClr val="D5FD95"/>
          </a:solidFill>
          <a:ln>
            <a:solidFill>
              <a:srgbClr val="D5F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Curved Right Arrow 18"/>
          <p:cNvSpPr/>
          <p:nvPr/>
        </p:nvSpPr>
        <p:spPr>
          <a:xfrm rot="20283497">
            <a:off x="825005" y="3794674"/>
            <a:ext cx="913821" cy="1896605"/>
          </a:xfrm>
          <a:prstGeom prst="curvedRightArrow">
            <a:avLst/>
          </a:prstGeom>
          <a:solidFill>
            <a:srgbClr val="D8B7E5"/>
          </a:solidFill>
          <a:ln>
            <a:solidFill>
              <a:srgbClr val="D8B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Curved Right Arrow 19"/>
          <p:cNvSpPr/>
          <p:nvPr/>
        </p:nvSpPr>
        <p:spPr>
          <a:xfrm rot="1379561" flipH="1">
            <a:off x="3072902" y="4651092"/>
            <a:ext cx="750277" cy="1837134"/>
          </a:xfrm>
          <a:prstGeom prst="curvedRightArrow">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B1BD8823-0DC0-41C4-A74C-772B5CE584E7}"/>
              </a:ext>
            </a:extLst>
          </p:cNvPr>
          <p:cNvSpPr txBox="1"/>
          <p:nvPr/>
        </p:nvSpPr>
        <p:spPr>
          <a:xfrm>
            <a:off x="7020173" y="6340678"/>
            <a:ext cx="18723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Source: Paul Plsek</a:t>
            </a:r>
          </a:p>
        </p:txBody>
      </p:sp>
    </p:spTree>
    <p:extLst>
      <p:ext uri="{BB962C8B-B14F-4D97-AF65-F5344CB8AC3E}">
        <p14:creationId xmlns:p14="http://schemas.microsoft.com/office/powerpoint/2010/main" val="17709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fade">
                                      <p:cBhvr>
                                        <p:cTn id="29"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6"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7000"/>
            <a:ext cx="8856662"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52412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412776"/>
            <a:ext cx="918051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7504" y="1340768"/>
            <a:ext cx="9001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8964488" y="1268760"/>
            <a:ext cx="216024" cy="5589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36512" y="1196752"/>
            <a:ext cx="144016" cy="5576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36512" y="6525344"/>
            <a:ext cx="9073008" cy="332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95536" y="197768"/>
            <a:ext cx="8229600" cy="1143000"/>
          </a:xfrm>
        </p:spPr>
        <p:txBody>
          <a:bodyPr>
            <a:normAutofit fontScale="90000"/>
          </a:bodyPr>
          <a:lstStyle/>
          <a:p>
            <a:r>
              <a:rPr lang="en-GB" b="1" dirty="0"/>
              <a:t>90% of the success is in the planning</a:t>
            </a:r>
          </a:p>
        </p:txBody>
      </p:sp>
      <p:sp>
        <p:nvSpPr>
          <p:cNvPr id="4" name="TextBox 3"/>
          <p:cNvSpPr txBox="1"/>
          <p:nvPr/>
        </p:nvSpPr>
        <p:spPr>
          <a:xfrm>
            <a:off x="7092280" y="6394639"/>
            <a:ext cx="2016224" cy="369332"/>
          </a:xfrm>
          <a:prstGeom prst="rect">
            <a:avLst/>
          </a:prstGeom>
          <a:noFill/>
        </p:spPr>
        <p:txBody>
          <a:bodyPr wrap="square" rtlCol="0">
            <a:spAutoFit/>
          </a:bodyPr>
          <a:lstStyle/>
          <a:p>
            <a:r>
              <a:rPr lang="en-GB" dirty="0"/>
              <a:t>Source: </a:t>
            </a:r>
            <a:r>
              <a:rPr lang="en-GB" dirty="0">
                <a:hlinkClick r:id="rId3"/>
              </a:rPr>
              <a:t>MG Taylor</a:t>
            </a:r>
            <a:endParaRPr lang="en-GB" dirty="0"/>
          </a:p>
        </p:txBody>
      </p:sp>
    </p:spTree>
    <p:extLst>
      <p:ext uri="{BB962C8B-B14F-4D97-AF65-F5344CB8AC3E}">
        <p14:creationId xmlns:p14="http://schemas.microsoft.com/office/powerpoint/2010/main" val="2922319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505" y="969433"/>
            <a:ext cx="7490286" cy="3201219"/>
          </a:xfrm>
        </p:spPr>
        <p:txBody>
          <a:bodyPr>
            <a:noAutofit/>
          </a:bodyPr>
          <a:lstStyle/>
          <a:p>
            <a:pPr marL="0" indent="0">
              <a:buNone/>
            </a:pPr>
            <a:r>
              <a:rPr lang="en-GB" sz="3600" dirty="0"/>
              <a:t>How much experience do you have of designing improvement or learning or change events? </a:t>
            </a:r>
          </a:p>
          <a:p>
            <a:pPr marL="0" indent="0">
              <a:buNone/>
            </a:pPr>
            <a:r>
              <a:rPr lang="en-GB" sz="3600" dirty="0"/>
              <a:t>1 = minimal experience</a:t>
            </a:r>
          </a:p>
          <a:p>
            <a:pPr marL="0" indent="0">
              <a:buNone/>
            </a:pPr>
            <a:r>
              <a:rPr lang="en-GB" sz="3600" dirty="0"/>
              <a:t>5 = highly experienced </a:t>
            </a:r>
          </a:p>
        </p:txBody>
      </p:sp>
      <p:sp>
        <p:nvSpPr>
          <p:cNvPr id="5" name="Slide Number Placeholder 1"/>
          <p:cNvSpPr>
            <a:spLocks noGrp="1"/>
          </p:cNvSpPr>
          <p:nvPr>
            <p:ph type="sldNum" sz="quarter" idx="10"/>
          </p:nvPr>
        </p:nvSpPr>
        <p:spPr>
          <a:xfrm>
            <a:off x="6958287" y="6525345"/>
            <a:ext cx="2133600" cy="365125"/>
          </a:xfrm>
        </p:spPr>
        <p:txBody>
          <a:bodyPr/>
          <a:lstStyle/>
          <a:p>
            <a:fld id="{902D5018-2030-2046-84FC-87E41EA86E42}" type="slidenum">
              <a:rPr lang="en-US" smtClean="0"/>
              <a:pPr/>
              <a:t>2</a:t>
            </a:fld>
            <a:endParaRPr lang="en-US" dirty="0"/>
          </a:p>
        </p:txBody>
      </p:sp>
      <p:pic>
        <p:nvPicPr>
          <p:cNvPr id="6" name="Picture 5">
            <a:extLst>
              <a:ext uri="{FF2B5EF4-FFF2-40B4-BE49-F238E27FC236}">
                <a16:creationId xmlns:a16="http://schemas.microsoft.com/office/drawing/2014/main" id="{2A4496C9-9D0F-4BED-836B-FE1A431184FA}"/>
              </a:ext>
            </a:extLst>
          </p:cNvPr>
          <p:cNvPicPr>
            <a:picLocks noChangeAspect="1"/>
          </p:cNvPicPr>
          <p:nvPr/>
        </p:nvPicPr>
        <p:blipFill>
          <a:blip r:embed="rId2"/>
          <a:stretch>
            <a:fillRect/>
          </a:stretch>
        </p:blipFill>
        <p:spPr>
          <a:xfrm>
            <a:off x="1977045" y="4182401"/>
            <a:ext cx="4587205" cy="1800200"/>
          </a:xfrm>
          <a:prstGeom prst="rect">
            <a:avLst/>
          </a:prstGeom>
        </p:spPr>
      </p:pic>
      <p:sp>
        <p:nvSpPr>
          <p:cNvPr id="7" name="Rectangle 6">
            <a:extLst>
              <a:ext uri="{FF2B5EF4-FFF2-40B4-BE49-F238E27FC236}">
                <a16:creationId xmlns:a16="http://schemas.microsoft.com/office/drawing/2014/main" id="{DE5EC377-AA72-41ED-A996-2D37AFAEBAC1}"/>
              </a:ext>
            </a:extLst>
          </p:cNvPr>
          <p:cNvSpPr/>
          <p:nvPr/>
        </p:nvSpPr>
        <p:spPr>
          <a:xfrm>
            <a:off x="6228184" y="5373216"/>
            <a:ext cx="1296144"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8248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44624" y="-99392"/>
            <a:ext cx="8229600" cy="1143000"/>
          </a:xfrm>
        </p:spPr>
        <p:txBody>
          <a:bodyPr>
            <a:normAutofit fontScale="90000"/>
          </a:bodyPr>
          <a:lstStyle/>
          <a:p>
            <a:pPr algn="r"/>
            <a:br>
              <a:rPr lang="en-GB" dirty="0">
                <a:solidFill>
                  <a:schemeClr val="bg1"/>
                </a:solidFill>
              </a:rPr>
            </a:br>
            <a:r>
              <a:rPr lang="en-GB" dirty="0">
                <a:solidFill>
                  <a:schemeClr val="bg1"/>
                </a:solidFill>
              </a:rPr>
              <a:t>for an ADE</a:t>
            </a:r>
          </a:p>
        </p:txBody>
      </p:sp>
      <p:sp>
        <p:nvSpPr>
          <p:cNvPr id="3" name="Content Placeholder 2"/>
          <p:cNvSpPr>
            <a:spLocks noGrp="1"/>
          </p:cNvSpPr>
          <p:nvPr>
            <p:ph idx="1"/>
          </p:nvPr>
        </p:nvSpPr>
        <p:spPr>
          <a:xfrm>
            <a:off x="1115616" y="1667941"/>
            <a:ext cx="3106688" cy="5145435"/>
          </a:xfrm>
        </p:spPr>
        <p:txBody>
          <a:bodyPr>
            <a:normAutofit/>
          </a:bodyPr>
          <a:lstStyle/>
          <a:p>
            <a:r>
              <a:rPr lang="en-GB" sz="3600" dirty="0">
                <a:solidFill>
                  <a:schemeClr val="bg1"/>
                </a:solidFill>
              </a:rPr>
              <a:t>Co-designed</a:t>
            </a:r>
          </a:p>
          <a:p>
            <a:r>
              <a:rPr lang="en-GB" sz="3600" dirty="0">
                <a:solidFill>
                  <a:schemeClr val="bg1"/>
                </a:solidFill>
              </a:rPr>
              <a:t>Facilitated</a:t>
            </a:r>
          </a:p>
          <a:p>
            <a:r>
              <a:rPr lang="en-GB" sz="3600" dirty="0">
                <a:solidFill>
                  <a:schemeClr val="bg1"/>
                </a:solidFill>
              </a:rPr>
              <a:t>Dynamic</a:t>
            </a:r>
          </a:p>
          <a:p>
            <a:r>
              <a:rPr lang="en-GB" sz="3600" dirty="0">
                <a:solidFill>
                  <a:schemeClr val="bg1"/>
                </a:solidFill>
              </a:rPr>
              <a:t>Adaptive</a:t>
            </a:r>
          </a:p>
          <a:p>
            <a:r>
              <a:rPr lang="en-GB" sz="3600" dirty="0">
                <a:solidFill>
                  <a:schemeClr val="bg1"/>
                </a:solidFill>
              </a:rPr>
              <a:t>Connective</a:t>
            </a:r>
          </a:p>
          <a:p>
            <a:r>
              <a:rPr lang="en-GB" sz="3600" dirty="0">
                <a:solidFill>
                  <a:schemeClr val="bg1"/>
                </a:solidFill>
              </a:rPr>
              <a:t>Playful</a:t>
            </a:r>
          </a:p>
          <a:p>
            <a:endParaRPr lang="en-GB" sz="3600" dirty="0">
              <a:solidFill>
                <a:schemeClr val="bg1"/>
              </a:solidFill>
            </a:endParaRPr>
          </a:p>
        </p:txBody>
      </p:sp>
      <p:sp>
        <p:nvSpPr>
          <p:cNvPr id="4" name="TextBox 3"/>
          <p:cNvSpPr txBox="1"/>
          <p:nvPr/>
        </p:nvSpPr>
        <p:spPr>
          <a:xfrm>
            <a:off x="5446216" y="6381328"/>
            <a:ext cx="3446264" cy="369332"/>
          </a:xfrm>
          <a:prstGeom prst="rect">
            <a:avLst/>
          </a:prstGeom>
          <a:noFill/>
        </p:spPr>
        <p:txBody>
          <a:bodyPr wrap="none" rtlCol="0">
            <a:spAutoFit/>
          </a:bodyPr>
          <a:lstStyle/>
          <a:p>
            <a:r>
              <a:rPr lang="en-GB" dirty="0">
                <a:solidFill>
                  <a:schemeClr val="bg1"/>
                </a:solidFill>
              </a:rPr>
              <a:t>Source: The Value Web/ MG Taylor</a:t>
            </a:r>
          </a:p>
        </p:txBody>
      </p:sp>
      <p:sp>
        <p:nvSpPr>
          <p:cNvPr id="5" name="Content Placeholder 2"/>
          <p:cNvSpPr txBox="1">
            <a:spLocks/>
          </p:cNvSpPr>
          <p:nvPr/>
        </p:nvSpPr>
        <p:spPr>
          <a:xfrm>
            <a:off x="4561656" y="1667941"/>
            <a:ext cx="3610744"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dirty="0">
                <a:solidFill>
                  <a:schemeClr val="bg1"/>
                </a:solidFill>
              </a:rPr>
              <a:t>Iterative</a:t>
            </a:r>
          </a:p>
          <a:p>
            <a:r>
              <a:rPr lang="en-GB" sz="3600" dirty="0">
                <a:solidFill>
                  <a:schemeClr val="bg1"/>
                </a:solidFill>
              </a:rPr>
              <a:t>Integrative</a:t>
            </a:r>
          </a:p>
          <a:p>
            <a:r>
              <a:rPr lang="en-GB" sz="3600" dirty="0">
                <a:solidFill>
                  <a:schemeClr val="bg1"/>
                </a:solidFill>
              </a:rPr>
              <a:t>Collaborative</a:t>
            </a:r>
          </a:p>
          <a:p>
            <a:r>
              <a:rPr lang="en-GB" sz="3600" dirty="0">
                <a:solidFill>
                  <a:schemeClr val="bg1"/>
                </a:solidFill>
              </a:rPr>
              <a:t>Self-organising</a:t>
            </a:r>
          </a:p>
          <a:p>
            <a:r>
              <a:rPr lang="en-GB" sz="3600" dirty="0">
                <a:solidFill>
                  <a:schemeClr val="bg1"/>
                </a:solidFill>
              </a:rPr>
              <a:t>Emergent</a:t>
            </a:r>
          </a:p>
          <a:p>
            <a:endParaRPr lang="en-GB" sz="3600" dirty="0">
              <a:solidFill>
                <a:schemeClr val="bg1"/>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4248472" cy="1484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085184"/>
            <a:ext cx="1224136" cy="12241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26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200" b="1" dirty="0"/>
              <a:t>Factors in designing an accelerated design event</a:t>
            </a:r>
            <a:br>
              <a:rPr lang="en-GB" dirty="0"/>
            </a:b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35893"/>
            <a:ext cx="8496944" cy="500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91401" y="6352816"/>
            <a:ext cx="5068503" cy="369332"/>
          </a:xfrm>
          <a:prstGeom prst="rect">
            <a:avLst/>
          </a:prstGeom>
          <a:noFill/>
        </p:spPr>
        <p:txBody>
          <a:bodyPr wrap="none" rtlCol="0">
            <a:spAutoFit/>
          </a:bodyPr>
          <a:lstStyle/>
          <a:p>
            <a:r>
              <a:rPr lang="en-GB" dirty="0"/>
              <a:t>Source: </a:t>
            </a:r>
            <a:r>
              <a:rPr lang="en-GB" dirty="0">
                <a:hlinkClick r:id="rId3"/>
              </a:rPr>
              <a:t>Value Web </a:t>
            </a:r>
            <a:r>
              <a:rPr lang="en-GB" dirty="0"/>
              <a:t>based on principles of MG Taylor</a:t>
            </a:r>
          </a:p>
        </p:txBody>
      </p:sp>
      <p:sp>
        <p:nvSpPr>
          <p:cNvPr id="4" name="TextBox 3"/>
          <p:cNvSpPr txBox="1"/>
          <p:nvPr/>
        </p:nvSpPr>
        <p:spPr>
          <a:xfrm>
            <a:off x="4139952" y="2924944"/>
            <a:ext cx="216024" cy="646331"/>
          </a:xfrm>
          <a:prstGeom prst="rect">
            <a:avLst/>
          </a:prstGeom>
          <a:noFill/>
        </p:spPr>
        <p:txBody>
          <a:bodyPr wrap="square" rtlCol="0">
            <a:spAutoFit/>
          </a:bodyPr>
          <a:lstStyle/>
          <a:p>
            <a:r>
              <a:rPr lang="en-GB" sz="3600" b="1" dirty="0">
                <a:latin typeface="Broadway" panose="04040905080B02020502" pitchFamily="82" charset="0"/>
              </a:rPr>
              <a:t>A</a:t>
            </a:r>
          </a:p>
        </p:txBody>
      </p:sp>
      <p:sp>
        <p:nvSpPr>
          <p:cNvPr id="6" name="TextBox 5"/>
          <p:cNvSpPr txBox="1"/>
          <p:nvPr/>
        </p:nvSpPr>
        <p:spPr>
          <a:xfrm rot="20402455">
            <a:off x="4572000" y="3461519"/>
            <a:ext cx="360040" cy="646331"/>
          </a:xfrm>
          <a:prstGeom prst="rect">
            <a:avLst/>
          </a:prstGeom>
          <a:noFill/>
        </p:spPr>
        <p:txBody>
          <a:bodyPr wrap="square" rtlCol="0">
            <a:spAutoFit/>
          </a:bodyPr>
          <a:lstStyle/>
          <a:p>
            <a:r>
              <a:rPr lang="en-GB" sz="3600" b="1" dirty="0">
                <a:latin typeface="Broadway" panose="04040905080B02020502" pitchFamily="82" charset="0"/>
              </a:rPr>
              <a:t>E</a:t>
            </a:r>
          </a:p>
        </p:txBody>
      </p:sp>
      <p:sp>
        <p:nvSpPr>
          <p:cNvPr id="7" name="TextBox 6"/>
          <p:cNvSpPr txBox="1"/>
          <p:nvPr/>
        </p:nvSpPr>
        <p:spPr>
          <a:xfrm rot="1241810" flipH="1">
            <a:off x="3635896" y="3461519"/>
            <a:ext cx="520824" cy="646331"/>
          </a:xfrm>
          <a:prstGeom prst="rect">
            <a:avLst/>
          </a:prstGeom>
          <a:noFill/>
        </p:spPr>
        <p:txBody>
          <a:bodyPr wrap="square" rtlCol="0">
            <a:spAutoFit/>
          </a:bodyPr>
          <a:lstStyle/>
          <a:p>
            <a:r>
              <a:rPr lang="en-GB" sz="3600" b="1" dirty="0">
                <a:latin typeface="Broadway" panose="04040905080B02020502" pitchFamily="82" charset="0"/>
              </a:rPr>
              <a:t>D</a:t>
            </a:r>
          </a:p>
        </p:txBody>
      </p:sp>
    </p:spTree>
    <p:extLst>
      <p:ext uri="{BB962C8B-B14F-4D97-AF65-F5344CB8AC3E}">
        <p14:creationId xmlns:p14="http://schemas.microsoft.com/office/powerpoint/2010/main" val="360323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cap="all" dirty="0"/>
              <a:t>PURPOSE</a:t>
            </a:r>
            <a:r>
              <a:rPr lang="en-GB" b="1" dirty="0"/>
              <a:t>: </a:t>
            </a:r>
            <a:br>
              <a:rPr lang="en-GB" b="1" dirty="0"/>
            </a:br>
            <a:r>
              <a:rPr lang="en-GB" b="1" dirty="0"/>
              <a:t>what change are we trying to make?</a:t>
            </a:r>
          </a:p>
        </p:txBody>
      </p:sp>
      <p:sp>
        <p:nvSpPr>
          <p:cNvPr id="3" name="Content Placeholder 2"/>
          <p:cNvSpPr>
            <a:spLocks noGrp="1"/>
          </p:cNvSpPr>
          <p:nvPr>
            <p:ph idx="1"/>
          </p:nvPr>
        </p:nvSpPr>
        <p:spPr>
          <a:xfrm>
            <a:off x="179512" y="1556792"/>
            <a:ext cx="8229600" cy="4525963"/>
          </a:xfrm>
        </p:spPr>
        <p:txBody>
          <a:bodyPr/>
          <a:lstStyle/>
          <a:p>
            <a:r>
              <a:rPr lang="en-GB" dirty="0"/>
              <a:t>What are the aims of the accelerated design event?</a:t>
            </a:r>
          </a:p>
          <a:p>
            <a:r>
              <a:rPr lang="en-GB" dirty="0"/>
              <a:t>What are the objectives and givens?</a:t>
            </a:r>
          </a:p>
          <a:p>
            <a:r>
              <a:rPr lang="en-GB" dirty="0"/>
              <a:t>Who will this serve?</a:t>
            </a:r>
          </a:p>
          <a:p>
            <a:r>
              <a:rPr lang="en-GB" dirty="0"/>
              <a:t>What value will it provide?</a:t>
            </a:r>
          </a:p>
          <a:p>
            <a:r>
              <a:rPr lang="en-GB" dirty="0"/>
              <a:t>What impact do we hope to achieve?</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869160"/>
            <a:ext cx="3419872" cy="1826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644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01824"/>
            <a:ext cx="8928992" cy="1143000"/>
          </a:xfrm>
        </p:spPr>
        <p:txBody>
          <a:bodyPr>
            <a:noAutofit/>
          </a:bodyPr>
          <a:lstStyle/>
          <a:p>
            <a:r>
              <a:rPr lang="en-GB" sz="4000" b="1" cap="all" dirty="0"/>
              <a:t>PLAYERS: </a:t>
            </a:r>
            <a:br>
              <a:rPr lang="en-GB" sz="4000" dirty="0"/>
            </a:br>
            <a:r>
              <a:rPr lang="en-GB" sz="4000" b="1" dirty="0"/>
              <a:t>Who do we need to make the change?</a:t>
            </a:r>
            <a:br>
              <a:rPr lang="en-GB" sz="4000" dirty="0"/>
            </a:br>
            <a:endParaRPr lang="en-GB" sz="3600" b="1" dirty="0"/>
          </a:p>
        </p:txBody>
      </p:sp>
      <p:sp>
        <p:nvSpPr>
          <p:cNvPr id="3" name="Content Placeholder 2"/>
          <p:cNvSpPr>
            <a:spLocks noGrp="1"/>
          </p:cNvSpPr>
          <p:nvPr>
            <p:ph idx="1"/>
          </p:nvPr>
        </p:nvSpPr>
        <p:spPr>
          <a:xfrm>
            <a:off x="107504" y="1700808"/>
            <a:ext cx="9217024" cy="4525963"/>
          </a:xfrm>
        </p:spPr>
        <p:txBody>
          <a:bodyPr>
            <a:normAutofit/>
          </a:bodyPr>
          <a:lstStyle/>
          <a:p>
            <a:r>
              <a:rPr lang="en-GB" dirty="0"/>
              <a:t>Which contributors should be invited?</a:t>
            </a:r>
          </a:p>
          <a:p>
            <a:pPr lvl="1">
              <a:buFont typeface="Arial" panose="020B0604020202020204" pitchFamily="34" charset="0"/>
              <a:buChar char="•"/>
            </a:pPr>
            <a:r>
              <a:rPr lang="en-GB" dirty="0"/>
              <a:t>to the event</a:t>
            </a:r>
          </a:p>
          <a:p>
            <a:pPr lvl="1">
              <a:buFont typeface="Arial" panose="020B0604020202020204" pitchFamily="34" charset="0"/>
              <a:buChar char="•"/>
            </a:pPr>
            <a:r>
              <a:rPr lang="en-GB" dirty="0"/>
              <a:t>to the design team</a:t>
            </a:r>
          </a:p>
          <a:p>
            <a:pPr lvl="1">
              <a:buFont typeface="Arial" panose="020B0604020202020204" pitchFamily="34" charset="0"/>
              <a:buChar char="•"/>
            </a:pPr>
            <a:r>
              <a:rPr lang="en-GB" dirty="0"/>
              <a:t>To the work post the event</a:t>
            </a:r>
          </a:p>
          <a:p>
            <a:r>
              <a:rPr lang="en-GB" dirty="0"/>
              <a:t>How do we underpin the ADE with co-production?</a:t>
            </a:r>
          </a:p>
          <a:p>
            <a:r>
              <a:rPr lang="en-GB" dirty="0"/>
              <a:t>How do we build diversity into the process?</a:t>
            </a:r>
          </a:p>
          <a:p>
            <a:r>
              <a:rPr lang="en-GB" dirty="0"/>
              <a:t>How do we build a sense of community and belonging?</a:t>
            </a:r>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5445922"/>
            <a:ext cx="2339752" cy="1249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027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384"/>
            <a:ext cx="8769152" cy="1143000"/>
          </a:xfrm>
        </p:spPr>
        <p:txBody>
          <a:bodyPr>
            <a:noAutofit/>
          </a:bodyPr>
          <a:lstStyle/>
          <a:p>
            <a:pPr algn="l"/>
            <a:r>
              <a:rPr lang="en-GB" sz="3600" b="1" dirty="0">
                <a:solidFill>
                  <a:schemeClr val="tx2"/>
                </a:solidFill>
              </a:rPr>
              <a:t>Mark Jaben on the science behind resistance   </a:t>
            </a:r>
          </a:p>
        </p:txBody>
      </p:sp>
      <p:sp>
        <p:nvSpPr>
          <p:cNvPr id="3" name="Rectangle 2"/>
          <p:cNvSpPr/>
          <p:nvPr/>
        </p:nvSpPr>
        <p:spPr>
          <a:xfrm>
            <a:off x="395536" y="980728"/>
            <a:ext cx="4104456" cy="4752528"/>
          </a:xfrm>
          <a:prstGeom prst="rect">
            <a:avLst/>
          </a:prstGeom>
          <a:no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71B5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74890"/>
            <a:ext cx="3816424" cy="435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510" y="1018984"/>
            <a:ext cx="2595262" cy="523220"/>
          </a:xfrm>
          <a:prstGeom prst="rect">
            <a:avLst/>
          </a:prstGeom>
          <a:noFill/>
        </p:spPr>
        <p:txBody>
          <a:bodyPr wrap="none" rtlCol="0">
            <a:spAutoFit/>
          </a:bodyPr>
          <a:lstStyle/>
          <a:p>
            <a:r>
              <a:rPr lang="en-GB" sz="2800" b="1" dirty="0">
                <a:solidFill>
                  <a:schemeClr val="accent1"/>
                </a:solidFill>
              </a:rPr>
              <a:t>What NOT to do</a:t>
            </a:r>
          </a:p>
        </p:txBody>
      </p:sp>
      <p:sp>
        <p:nvSpPr>
          <p:cNvPr id="9" name="TextBox 8"/>
          <p:cNvSpPr txBox="1"/>
          <p:nvPr/>
        </p:nvSpPr>
        <p:spPr>
          <a:xfrm>
            <a:off x="395536" y="5733256"/>
            <a:ext cx="8568952" cy="584775"/>
          </a:xfrm>
          <a:prstGeom prst="rect">
            <a:avLst/>
          </a:prstGeom>
          <a:noFill/>
        </p:spPr>
        <p:txBody>
          <a:bodyPr wrap="square" rtlCol="0">
            <a:spAutoFit/>
          </a:bodyPr>
          <a:lstStyle/>
          <a:p>
            <a:r>
              <a:rPr lang="en-GB" sz="3200" b="1" dirty="0"/>
              <a:t>But what we do do</a:t>
            </a:r>
          </a:p>
        </p:txBody>
      </p:sp>
      <p:sp>
        <p:nvSpPr>
          <p:cNvPr id="7" name="Rectangle 6"/>
          <p:cNvSpPr/>
          <p:nvPr/>
        </p:nvSpPr>
        <p:spPr>
          <a:xfrm>
            <a:off x="2123728" y="4509120"/>
            <a:ext cx="2160240" cy="115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Callout 9"/>
          <p:cNvSpPr/>
          <p:nvPr/>
        </p:nvSpPr>
        <p:spPr>
          <a:xfrm>
            <a:off x="2051720" y="4725144"/>
            <a:ext cx="2376264" cy="940238"/>
          </a:xfrm>
          <a:prstGeom prst="wedgeEllipseCallout">
            <a:avLst>
              <a:gd name="adj1" fmla="val -47288"/>
              <a:gd name="adj2" fmla="val -512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rPr>
              <a:t>Engage people  here</a:t>
            </a:r>
          </a:p>
        </p:txBody>
      </p:sp>
    </p:spTree>
    <p:extLst>
      <p:ext uri="{BB962C8B-B14F-4D97-AF65-F5344CB8AC3E}">
        <p14:creationId xmlns:p14="http://schemas.microsoft.com/office/powerpoint/2010/main" val="1491127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344" y="-171400"/>
            <a:ext cx="8769152" cy="1143000"/>
          </a:xfrm>
        </p:spPr>
        <p:txBody>
          <a:bodyPr>
            <a:noAutofit/>
          </a:bodyPr>
          <a:lstStyle/>
          <a:p>
            <a:pPr algn="l"/>
            <a:r>
              <a:rPr lang="en-GB" sz="2800" b="1" dirty="0">
                <a:solidFill>
                  <a:schemeClr val="tx2"/>
                </a:solidFill>
              </a:rPr>
              <a:t>Mark Jaben on the science behind resistance to change   </a:t>
            </a:r>
          </a:p>
        </p:txBody>
      </p:sp>
      <p:sp>
        <p:nvSpPr>
          <p:cNvPr id="3" name="Rectangle 2"/>
          <p:cNvSpPr/>
          <p:nvPr/>
        </p:nvSpPr>
        <p:spPr>
          <a:xfrm>
            <a:off x="395536" y="692696"/>
            <a:ext cx="4104456" cy="5043462"/>
          </a:xfrm>
          <a:prstGeom prst="rect">
            <a:avLst/>
          </a:prstGeom>
          <a:no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71B59"/>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02882"/>
            <a:ext cx="3816424" cy="4358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510" y="730952"/>
            <a:ext cx="3818474" cy="830997"/>
          </a:xfrm>
          <a:prstGeom prst="rect">
            <a:avLst/>
          </a:prstGeom>
          <a:noFill/>
        </p:spPr>
        <p:txBody>
          <a:bodyPr wrap="square" rtlCol="0">
            <a:spAutoFit/>
          </a:bodyPr>
          <a:lstStyle/>
          <a:p>
            <a:r>
              <a:rPr lang="en-GB" sz="2800" b="1" dirty="0">
                <a:solidFill>
                  <a:schemeClr val="accent1"/>
                </a:solidFill>
              </a:rPr>
              <a:t>What NOT to do </a:t>
            </a:r>
          </a:p>
          <a:p>
            <a:r>
              <a:rPr lang="en-GB" sz="2000" b="1" dirty="0">
                <a:solidFill>
                  <a:schemeClr val="accent1"/>
                </a:solidFill>
              </a:rPr>
              <a:t>(but what we usually do)</a:t>
            </a:r>
          </a:p>
        </p:txBody>
      </p:sp>
      <p:sp>
        <p:nvSpPr>
          <p:cNvPr id="6" name="Rectangle 5"/>
          <p:cNvSpPr/>
          <p:nvPr/>
        </p:nvSpPr>
        <p:spPr>
          <a:xfrm>
            <a:off x="4788024" y="692696"/>
            <a:ext cx="4032448" cy="5043462"/>
          </a:xfrm>
          <a:prstGeom prst="rect">
            <a:avLst/>
          </a:prstGeom>
          <a:noFill/>
          <a:ln>
            <a:solidFill>
              <a:schemeClr val="tx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71B59"/>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46977"/>
            <a:ext cx="3744416" cy="471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95536" y="5736158"/>
            <a:ext cx="8568952" cy="1077218"/>
          </a:xfrm>
          <a:prstGeom prst="rect">
            <a:avLst/>
          </a:prstGeom>
          <a:noFill/>
        </p:spPr>
        <p:txBody>
          <a:bodyPr wrap="square" rtlCol="0">
            <a:spAutoFit/>
          </a:bodyPr>
          <a:lstStyle/>
          <a:p>
            <a:pPr algn="ctr"/>
            <a:r>
              <a:rPr lang="en-GB" sz="3200" b="1" dirty="0"/>
              <a:t>We don’t need buyers (who “buy-in” to change)</a:t>
            </a:r>
          </a:p>
          <a:p>
            <a:pPr algn="ctr"/>
            <a:r>
              <a:rPr lang="en-GB" sz="3200" b="1" dirty="0"/>
              <a:t>We need investors</a:t>
            </a:r>
          </a:p>
        </p:txBody>
      </p:sp>
      <p:sp>
        <p:nvSpPr>
          <p:cNvPr id="7" name="Rectangle 6"/>
          <p:cNvSpPr/>
          <p:nvPr/>
        </p:nvSpPr>
        <p:spPr>
          <a:xfrm>
            <a:off x="2123728" y="4221088"/>
            <a:ext cx="2160240" cy="115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5146014" y="730952"/>
            <a:ext cx="1960665" cy="523220"/>
          </a:xfrm>
          <a:prstGeom prst="rect">
            <a:avLst/>
          </a:prstGeom>
          <a:noFill/>
        </p:spPr>
        <p:txBody>
          <a:bodyPr wrap="none" rtlCol="0">
            <a:spAutoFit/>
          </a:bodyPr>
          <a:lstStyle/>
          <a:p>
            <a:r>
              <a:rPr lang="en-GB" sz="2800" b="1" dirty="0">
                <a:solidFill>
                  <a:schemeClr val="accent1"/>
                </a:solidFill>
              </a:rPr>
              <a:t>What TO do</a:t>
            </a:r>
          </a:p>
        </p:txBody>
      </p:sp>
      <p:sp>
        <p:nvSpPr>
          <p:cNvPr id="10" name="Oval Callout 9"/>
          <p:cNvSpPr/>
          <p:nvPr/>
        </p:nvSpPr>
        <p:spPr>
          <a:xfrm>
            <a:off x="2051720" y="4721010"/>
            <a:ext cx="2376264" cy="940238"/>
          </a:xfrm>
          <a:prstGeom prst="wedgeEllipseCallout">
            <a:avLst>
              <a:gd name="adj1" fmla="val -47288"/>
              <a:gd name="adj2" fmla="val -5125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rPr>
              <a:t>Engage people  here</a:t>
            </a:r>
          </a:p>
        </p:txBody>
      </p:sp>
      <p:sp>
        <p:nvSpPr>
          <p:cNvPr id="11" name="Rectangle 10"/>
          <p:cNvSpPr/>
          <p:nvPr/>
        </p:nvSpPr>
        <p:spPr>
          <a:xfrm>
            <a:off x="4932040" y="3068961"/>
            <a:ext cx="2174639"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Callout 14"/>
          <p:cNvSpPr/>
          <p:nvPr/>
        </p:nvSpPr>
        <p:spPr>
          <a:xfrm>
            <a:off x="4831227" y="1484784"/>
            <a:ext cx="2376264" cy="940238"/>
          </a:xfrm>
          <a:prstGeom prst="wedgeEllipseCallout">
            <a:avLst>
              <a:gd name="adj1" fmla="val 56021"/>
              <a:gd name="adj2" fmla="val -344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solidFill>
                  <a:schemeClr val="tx1"/>
                </a:solidFill>
              </a:rPr>
              <a:t>Engage people  here</a:t>
            </a:r>
          </a:p>
        </p:txBody>
      </p:sp>
    </p:spTree>
    <p:extLst>
      <p:ext uri="{BB962C8B-B14F-4D97-AF65-F5344CB8AC3E}">
        <p14:creationId xmlns:p14="http://schemas.microsoft.com/office/powerpoint/2010/main" val="3813364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4"/>
          </p:nvPr>
        </p:nvSpPr>
        <p:spPr>
          <a:xfrm>
            <a:off x="689389" y="404664"/>
            <a:ext cx="7272338" cy="4671228"/>
          </a:xfrm>
        </p:spPr>
        <p:txBody>
          <a:bodyPr>
            <a:normAutofit/>
          </a:bodyPr>
          <a:lstStyle/>
          <a:p>
            <a:pPr marL="0" indent="0">
              <a:buNone/>
            </a:pPr>
            <a:r>
              <a:rPr lang="en-US" b="1" dirty="0">
                <a:solidFill>
                  <a:srgbClr val="0070C0"/>
                </a:solidFill>
              </a:rPr>
              <a:t>Co</a:t>
            </a:r>
            <a:r>
              <a:rPr lang="en-US" dirty="0"/>
              <a:t> aching</a:t>
            </a:r>
          </a:p>
          <a:p>
            <a:pPr marL="0" indent="0">
              <a:buNone/>
            </a:pPr>
            <a:r>
              <a:rPr lang="en-US" b="1" dirty="0">
                <a:solidFill>
                  <a:srgbClr val="0070C0"/>
                </a:solidFill>
              </a:rPr>
              <a:t>Co</a:t>
            </a:r>
            <a:r>
              <a:rPr lang="en-US" dirty="0"/>
              <a:t> learning</a:t>
            </a:r>
          </a:p>
          <a:p>
            <a:pPr marL="0" indent="0">
              <a:buNone/>
            </a:pPr>
            <a:r>
              <a:rPr lang="en-US" b="1" dirty="0">
                <a:solidFill>
                  <a:srgbClr val="0070C0"/>
                </a:solidFill>
              </a:rPr>
              <a:t>Co</a:t>
            </a:r>
            <a:r>
              <a:rPr lang="en-US" dirty="0"/>
              <a:t> llaborating</a:t>
            </a:r>
          </a:p>
          <a:p>
            <a:pPr marL="0" indent="0">
              <a:buNone/>
            </a:pPr>
            <a:r>
              <a:rPr lang="en-US" b="1" dirty="0">
                <a:solidFill>
                  <a:srgbClr val="0070C0"/>
                </a:solidFill>
              </a:rPr>
              <a:t>Co</a:t>
            </a:r>
            <a:r>
              <a:rPr lang="en-US" dirty="0"/>
              <a:t> creating</a:t>
            </a:r>
          </a:p>
          <a:p>
            <a:pPr marL="0" indent="0">
              <a:buNone/>
            </a:pPr>
            <a:r>
              <a:rPr lang="en-US" b="1" dirty="0">
                <a:solidFill>
                  <a:srgbClr val="0070C0"/>
                </a:solidFill>
              </a:rPr>
              <a:t>Co</a:t>
            </a:r>
            <a:r>
              <a:rPr lang="en-US" dirty="0"/>
              <a:t> designing</a:t>
            </a:r>
          </a:p>
          <a:p>
            <a:pPr marL="0" indent="0">
              <a:buNone/>
            </a:pPr>
            <a:r>
              <a:rPr lang="en-US" b="1" dirty="0">
                <a:solidFill>
                  <a:srgbClr val="0070C0"/>
                </a:solidFill>
              </a:rPr>
              <a:t>Co</a:t>
            </a:r>
            <a:r>
              <a:rPr lang="en-US" dirty="0"/>
              <a:t> producing</a:t>
            </a:r>
          </a:p>
          <a:p>
            <a:pPr marL="0" indent="0">
              <a:buNone/>
            </a:pPr>
            <a:r>
              <a:rPr lang="en-US" b="1" dirty="0">
                <a:solidFill>
                  <a:srgbClr val="0070C0"/>
                </a:solidFill>
              </a:rPr>
              <a:t>Co</a:t>
            </a:r>
            <a:r>
              <a:rPr lang="en-US" dirty="0"/>
              <a:t> nnectivity</a:t>
            </a:r>
          </a:p>
          <a:p>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l="12064" r="12064"/>
          <a:stretch>
            <a:fillRect/>
          </a:stretch>
        </p:blipFill>
        <p:spPr bwMode="auto">
          <a:xfrm>
            <a:off x="4830995" y="0"/>
            <a:ext cx="4312742" cy="6165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ruta 6"/>
          <p:cNvSpPr txBox="1"/>
          <p:nvPr/>
        </p:nvSpPr>
        <p:spPr>
          <a:xfrm>
            <a:off x="611561" y="4931876"/>
            <a:ext cx="31683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Together it develops a sense of belonging and community</a:t>
            </a:r>
          </a:p>
        </p:txBody>
      </p:sp>
    </p:spTree>
    <p:extLst>
      <p:ext uri="{BB962C8B-B14F-4D97-AF65-F5344CB8AC3E}">
        <p14:creationId xmlns:p14="http://schemas.microsoft.com/office/powerpoint/2010/main" val="219084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fontScale="90000"/>
          </a:bodyPr>
          <a:lstStyle/>
          <a:p>
            <a:r>
              <a:rPr lang="en-GB" b="1" dirty="0"/>
              <a:t>STRUCTURE: </a:t>
            </a:r>
            <a:br>
              <a:rPr lang="en-GB" b="1" dirty="0"/>
            </a:br>
            <a:r>
              <a:rPr lang="en-GB" b="1" dirty="0"/>
              <a:t>What time, place and planning do we need to support the people towards their purpose?</a:t>
            </a:r>
          </a:p>
        </p:txBody>
      </p:sp>
      <p:sp>
        <p:nvSpPr>
          <p:cNvPr id="3" name="Content Placeholder 2"/>
          <p:cNvSpPr>
            <a:spLocks noGrp="1"/>
          </p:cNvSpPr>
          <p:nvPr>
            <p:ph idx="1"/>
          </p:nvPr>
        </p:nvSpPr>
        <p:spPr>
          <a:xfrm>
            <a:off x="251520" y="2780928"/>
            <a:ext cx="6336704" cy="4525963"/>
          </a:xfrm>
        </p:spPr>
        <p:txBody>
          <a:bodyPr>
            <a:normAutofit/>
          </a:bodyPr>
          <a:lstStyle/>
          <a:p>
            <a:r>
              <a:rPr lang="en-GB" dirty="0"/>
              <a:t>When will the event happen?</a:t>
            </a:r>
          </a:p>
          <a:p>
            <a:r>
              <a:rPr lang="en-GB" dirty="0"/>
              <a:t>What is its appropriate duration?</a:t>
            </a:r>
          </a:p>
          <a:p>
            <a:r>
              <a:rPr lang="en-GB" dirty="0"/>
              <a:t>How will the venue be configured and organised?</a:t>
            </a:r>
          </a:p>
          <a:p>
            <a:r>
              <a:rPr lang="en-GB" dirty="0"/>
              <a:t>What inputs must be prepared? By whom and when?</a:t>
            </a:r>
          </a:p>
          <a:p>
            <a:pPr marL="0" indent="0">
              <a:buNone/>
            </a:pP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517232"/>
            <a:ext cx="2915816" cy="117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924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PROCESS: </a:t>
            </a:r>
            <a:br>
              <a:rPr lang="en-GB" b="1" dirty="0"/>
            </a:br>
            <a:r>
              <a:rPr lang="en-GB" b="1" dirty="0"/>
              <a:t>What sequence of interactions will help them achieve their purpose?</a:t>
            </a:r>
          </a:p>
        </p:txBody>
      </p:sp>
      <p:sp>
        <p:nvSpPr>
          <p:cNvPr id="3" name="Content Placeholder 2"/>
          <p:cNvSpPr>
            <a:spLocks noGrp="1"/>
          </p:cNvSpPr>
          <p:nvPr>
            <p:ph idx="1"/>
          </p:nvPr>
        </p:nvSpPr>
        <p:spPr>
          <a:xfrm>
            <a:off x="35496" y="1783357"/>
            <a:ext cx="8784976" cy="4525963"/>
          </a:xfrm>
        </p:spPr>
        <p:txBody>
          <a:bodyPr>
            <a:normAutofit fontScale="92500" lnSpcReduction="10000"/>
          </a:bodyPr>
          <a:lstStyle/>
          <a:p>
            <a:r>
              <a:rPr lang="en-GB" dirty="0"/>
              <a:t>What combination of learning modalities (listening, seeing, touching, moving, reflecting) will be most effective and engaging?</a:t>
            </a:r>
          </a:p>
          <a:p>
            <a:r>
              <a:rPr lang="en-GB" dirty="0"/>
              <a:t>Which activities can enable the experience we want to create? How should they be sequenced?</a:t>
            </a:r>
          </a:p>
          <a:p>
            <a:r>
              <a:rPr lang="en-GB" dirty="0"/>
              <a:t>Who are the contributors we need for each activity (facilitator, moderator, panellists, discussion leaders)?</a:t>
            </a:r>
          </a:p>
          <a:p>
            <a:r>
              <a:rPr lang="en-GB" dirty="0"/>
              <a:t>What are the key activities and tasks before the event starts?</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00303"/>
            <a:ext cx="2195736" cy="91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52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FACILITATION: </a:t>
            </a:r>
            <a:br>
              <a:rPr lang="en-GB" b="1" dirty="0"/>
            </a:br>
            <a:r>
              <a:rPr lang="en-GB" b="1" dirty="0"/>
              <a:t>How does the group need to be supported in their work?</a:t>
            </a:r>
          </a:p>
        </p:txBody>
      </p:sp>
      <p:sp>
        <p:nvSpPr>
          <p:cNvPr id="3" name="Content Placeholder 2"/>
          <p:cNvSpPr>
            <a:spLocks noGrp="1"/>
          </p:cNvSpPr>
          <p:nvPr>
            <p:ph idx="1"/>
          </p:nvPr>
        </p:nvSpPr>
        <p:spPr>
          <a:xfrm>
            <a:off x="179512" y="1783357"/>
            <a:ext cx="8229600" cy="4525963"/>
          </a:xfrm>
        </p:spPr>
        <p:txBody>
          <a:bodyPr>
            <a:normAutofit lnSpcReduction="10000"/>
          </a:bodyPr>
          <a:lstStyle/>
          <a:p>
            <a:r>
              <a:rPr lang="en-GB" dirty="0"/>
              <a:t>What facilitation approach do we need before, during and after the event?</a:t>
            </a:r>
          </a:p>
          <a:p>
            <a:r>
              <a:rPr lang="en-GB" dirty="0"/>
              <a:t>What are the different roles and rules of engagement for the facilitators?</a:t>
            </a:r>
          </a:p>
          <a:p>
            <a:r>
              <a:rPr lang="en-GB" dirty="0"/>
              <a:t>How will the facilitators make visible what needs to be seen?</a:t>
            </a:r>
          </a:p>
          <a:p>
            <a:r>
              <a:rPr lang="en-GB" dirty="0"/>
              <a:t>How will the facilitators manage the event’s energy, environment, technology, inputs, and sharing of outputs?</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5661249"/>
            <a:ext cx="255577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103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544" y="857250"/>
            <a:ext cx="6172200" cy="857250"/>
          </a:xfrm>
        </p:spPr>
        <p:txBody>
          <a:bodyPr>
            <a:normAutofit/>
          </a:bodyPr>
          <a:lstStyle/>
          <a:p>
            <a:pPr algn="l"/>
            <a:r>
              <a:rPr lang="en-GB" b="1" dirty="0">
                <a:solidFill>
                  <a:srgbClr val="0070C0"/>
                </a:solidFill>
              </a:rPr>
              <a:t>What is Accelerated </a:t>
            </a:r>
            <a:r>
              <a:rPr lang="en-GB" dirty="0">
                <a:solidFill>
                  <a:srgbClr val="0070C0"/>
                </a:solidFill>
              </a:rPr>
              <a:t>D</a:t>
            </a:r>
            <a:r>
              <a:rPr lang="en-GB" b="1" dirty="0">
                <a:solidFill>
                  <a:srgbClr val="0070C0"/>
                </a:solidFill>
              </a:rPr>
              <a:t>esign?</a:t>
            </a:r>
          </a:p>
        </p:txBody>
      </p:sp>
      <p:sp>
        <p:nvSpPr>
          <p:cNvPr id="4" name="Content Placeholder 3"/>
          <p:cNvSpPr>
            <a:spLocks noGrp="1"/>
          </p:cNvSpPr>
          <p:nvPr>
            <p:ph idx="1"/>
          </p:nvPr>
        </p:nvSpPr>
        <p:spPr>
          <a:xfrm>
            <a:off x="707232" y="1849972"/>
            <a:ext cx="7965281" cy="3879038"/>
          </a:xfrm>
        </p:spPr>
        <p:txBody>
          <a:bodyPr>
            <a:normAutofit lnSpcReduction="10000"/>
          </a:bodyPr>
          <a:lstStyle/>
          <a:p>
            <a:r>
              <a:rPr lang="en-GB" sz="2800" dirty="0"/>
              <a:t>A way to get diverse groups of people collaborating, coming together in community to build alignment and ownership, solve complex problems, drive cultural change and get work done</a:t>
            </a:r>
          </a:p>
          <a:p>
            <a:r>
              <a:rPr lang="en-GB" sz="2800" dirty="0"/>
              <a:t>Enable us to do work that would take three or four months using conventional approaches in one or two days</a:t>
            </a:r>
          </a:p>
          <a:p>
            <a:r>
              <a:rPr lang="en-GB" sz="2800" dirty="0"/>
              <a:t>Accelerated design isn’t just a facilitation style – it’s a way of working, thinking, designing solutions and fostering innovation</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553" y="5708560"/>
            <a:ext cx="1741960" cy="91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31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507288" cy="1143000"/>
          </a:xfrm>
        </p:spPr>
        <p:txBody>
          <a:bodyPr>
            <a:normAutofit fontScale="90000"/>
          </a:bodyPr>
          <a:lstStyle/>
          <a:p>
            <a:r>
              <a:rPr lang="en-GB" b="1" dirty="0"/>
              <a:t>SHARING: </a:t>
            </a:r>
            <a:br>
              <a:rPr lang="en-GB" b="1" dirty="0"/>
            </a:br>
            <a:r>
              <a:rPr lang="en-GB" b="1" dirty="0"/>
              <a:t>How should the results of the work be reintroduced into the larger system?</a:t>
            </a:r>
          </a:p>
        </p:txBody>
      </p:sp>
      <p:sp>
        <p:nvSpPr>
          <p:cNvPr id="3" name="Content Placeholder 2"/>
          <p:cNvSpPr>
            <a:spLocks noGrp="1"/>
          </p:cNvSpPr>
          <p:nvPr>
            <p:ph idx="1"/>
          </p:nvPr>
        </p:nvSpPr>
        <p:spPr>
          <a:xfrm>
            <a:off x="179512" y="2132856"/>
            <a:ext cx="8784976" cy="4525963"/>
          </a:xfrm>
        </p:spPr>
        <p:txBody>
          <a:bodyPr>
            <a:normAutofit/>
          </a:bodyPr>
          <a:lstStyle/>
          <a:p>
            <a:r>
              <a:rPr lang="en-GB" dirty="0"/>
              <a:t>How will the team organise to document and share the output after the event?</a:t>
            </a:r>
          </a:p>
          <a:p>
            <a:r>
              <a:rPr lang="en-GB" dirty="0"/>
              <a:t>What deliverables will we produce and with whom will we share them?</a:t>
            </a:r>
          </a:p>
          <a:p>
            <a:r>
              <a:rPr lang="en-GB" dirty="0"/>
              <a:t>Will we use social media and have a hashtag?</a:t>
            </a:r>
          </a:p>
          <a:p>
            <a:r>
              <a:rPr lang="en-GB" dirty="0"/>
              <a:t>How will we use sharing to advance the purpose of the event?</a:t>
            </a:r>
          </a:p>
          <a:p>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900303"/>
            <a:ext cx="2195736" cy="91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733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63339"/>
            <a:ext cx="8712968" cy="264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12" y="-243408"/>
            <a:ext cx="9217024" cy="1143000"/>
          </a:xfrm>
        </p:spPr>
        <p:txBody>
          <a:bodyPr>
            <a:noAutofit/>
          </a:bodyPr>
          <a:lstStyle/>
          <a:p>
            <a:r>
              <a:rPr lang="en-GB" sz="3400" b="1" dirty="0">
                <a:solidFill>
                  <a:schemeClr val="accent1"/>
                </a:solidFill>
              </a:rPr>
              <a:t>Framework for an accelerated design event</a:t>
            </a:r>
          </a:p>
        </p:txBody>
      </p:sp>
      <p:sp>
        <p:nvSpPr>
          <p:cNvPr id="3" name="Content Placeholder 2"/>
          <p:cNvSpPr>
            <a:spLocks noGrp="1"/>
          </p:cNvSpPr>
          <p:nvPr>
            <p:ph idx="1"/>
          </p:nvPr>
        </p:nvSpPr>
        <p:spPr>
          <a:xfrm>
            <a:off x="107504" y="2996952"/>
            <a:ext cx="3096344" cy="3828644"/>
          </a:xfrm>
        </p:spPr>
        <p:txBody>
          <a:bodyPr>
            <a:normAutofit fontScale="92500" lnSpcReduction="10000"/>
          </a:bodyPr>
          <a:lstStyle/>
          <a:p>
            <a:r>
              <a:rPr lang="en-GB" sz="2400" dirty="0"/>
              <a:t>Understand everything that has happened to date</a:t>
            </a:r>
          </a:p>
          <a:p>
            <a:r>
              <a:rPr lang="en-GB" sz="2400" dirty="0"/>
              <a:t>Understand the opportunity to improve things</a:t>
            </a:r>
          </a:p>
          <a:p>
            <a:r>
              <a:rPr lang="en-GB" sz="2400" dirty="0"/>
              <a:t>Create a level starting point for change</a:t>
            </a:r>
          </a:p>
          <a:p>
            <a:r>
              <a:rPr lang="en-GB" sz="2400" dirty="0"/>
              <a:t>Imagine a different future</a:t>
            </a:r>
          </a:p>
          <a:p>
            <a:r>
              <a:rPr lang="en-GB" sz="2400" dirty="0"/>
              <a:t>Think the unthinkable</a:t>
            </a:r>
          </a:p>
        </p:txBody>
      </p:sp>
      <p:sp>
        <p:nvSpPr>
          <p:cNvPr id="5" name="Content Placeholder 2"/>
          <p:cNvSpPr txBox="1">
            <a:spLocks/>
          </p:cNvSpPr>
          <p:nvPr/>
        </p:nvSpPr>
        <p:spPr>
          <a:xfrm>
            <a:off x="3275856" y="2996952"/>
            <a:ext cx="2880320"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Identify and test ideas </a:t>
            </a:r>
          </a:p>
          <a:p>
            <a:r>
              <a:rPr lang="en-GB" sz="2400" dirty="0"/>
              <a:t>Narrow down options</a:t>
            </a:r>
          </a:p>
          <a:p>
            <a:r>
              <a:rPr lang="en-GB" sz="2400" dirty="0"/>
              <a:t>Find creative solutions</a:t>
            </a:r>
          </a:p>
          <a:p>
            <a:pPr>
              <a:spcBef>
                <a:spcPct val="50000"/>
              </a:spcBef>
            </a:pPr>
            <a:r>
              <a:rPr lang="en-GB" altLang="en-US" sz="2400" dirty="0"/>
              <a:t>Uncover and remove barriers to change</a:t>
            </a:r>
          </a:p>
          <a:p>
            <a:endParaRPr lang="en-GB" sz="2400" dirty="0"/>
          </a:p>
          <a:p>
            <a:endParaRPr lang="en-GB" sz="2400" dirty="0"/>
          </a:p>
        </p:txBody>
      </p:sp>
      <p:sp>
        <p:nvSpPr>
          <p:cNvPr id="6" name="Content Placeholder 2"/>
          <p:cNvSpPr txBox="1">
            <a:spLocks/>
          </p:cNvSpPr>
          <p:nvPr/>
        </p:nvSpPr>
        <p:spPr>
          <a:xfrm>
            <a:off x="5940152" y="3153188"/>
            <a:ext cx="316835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75000"/>
              </a:lnSpc>
              <a:spcBef>
                <a:spcPct val="50000"/>
              </a:spcBef>
            </a:pPr>
            <a:r>
              <a:rPr lang="en-GB" altLang="en-US" sz="2400" dirty="0"/>
              <a:t>Build shared purpose around intention to act</a:t>
            </a:r>
          </a:p>
          <a:p>
            <a:pPr>
              <a:lnSpc>
                <a:spcPct val="75000"/>
              </a:lnSpc>
              <a:spcBef>
                <a:spcPct val="50000"/>
              </a:spcBef>
            </a:pPr>
            <a:r>
              <a:rPr lang="en-GB" altLang="en-US" sz="2400" dirty="0"/>
              <a:t>Make definitive decisions</a:t>
            </a:r>
          </a:p>
          <a:p>
            <a:pPr>
              <a:lnSpc>
                <a:spcPct val="75000"/>
              </a:lnSpc>
              <a:spcBef>
                <a:spcPct val="50000"/>
              </a:spcBef>
            </a:pPr>
            <a:r>
              <a:rPr lang="en-GB" altLang="en-US" sz="2400" dirty="0"/>
              <a:t>Establish action plans</a:t>
            </a:r>
          </a:p>
          <a:p>
            <a:pPr>
              <a:lnSpc>
                <a:spcPct val="75000"/>
              </a:lnSpc>
              <a:spcBef>
                <a:spcPct val="50000"/>
              </a:spcBef>
            </a:pPr>
            <a:r>
              <a:rPr lang="en-GB" sz="2400" dirty="0"/>
              <a:t>Agree review process</a:t>
            </a:r>
          </a:p>
        </p:txBody>
      </p:sp>
    </p:spTree>
    <p:extLst>
      <p:ext uri="{BB962C8B-B14F-4D97-AF65-F5344CB8AC3E}">
        <p14:creationId xmlns:p14="http://schemas.microsoft.com/office/powerpoint/2010/main" val="3467288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in accelerated design</a:t>
            </a:r>
          </a:p>
        </p:txBody>
      </p:sp>
      <p:sp>
        <p:nvSpPr>
          <p:cNvPr id="3" name="Content Placeholder 2"/>
          <p:cNvSpPr>
            <a:spLocks noGrp="1"/>
          </p:cNvSpPr>
          <p:nvPr>
            <p:ph idx="1"/>
          </p:nvPr>
        </p:nvSpPr>
        <p:spPr>
          <a:xfrm>
            <a:off x="457200" y="1340768"/>
            <a:ext cx="8229600" cy="4525963"/>
          </a:xfrm>
        </p:spPr>
        <p:txBody>
          <a:bodyPr>
            <a:normAutofit fontScale="92500" lnSpcReduction="20000"/>
          </a:bodyPr>
          <a:lstStyle/>
          <a:p>
            <a:pPr marL="0" indent="0">
              <a:buNone/>
            </a:pPr>
            <a:r>
              <a:rPr lang="en-GB" b="1" dirty="0"/>
              <a:t>At the event</a:t>
            </a:r>
            <a:r>
              <a:rPr lang="en-GB" dirty="0"/>
              <a:t>:</a:t>
            </a:r>
          </a:p>
          <a:p>
            <a:r>
              <a:rPr lang="en-GB" dirty="0"/>
              <a:t>Facilitator or facilitators</a:t>
            </a:r>
          </a:p>
          <a:p>
            <a:r>
              <a:rPr lang="en-GB" dirty="0"/>
              <a:t>Flow team member</a:t>
            </a:r>
          </a:p>
          <a:p>
            <a:r>
              <a:rPr lang="en-GB" dirty="0"/>
              <a:t>Event director</a:t>
            </a:r>
          </a:p>
          <a:p>
            <a:r>
              <a:rPr lang="en-GB" dirty="0"/>
              <a:t>Writer</a:t>
            </a:r>
          </a:p>
          <a:p>
            <a:endParaRPr lang="en-GB" dirty="0"/>
          </a:p>
          <a:p>
            <a:pPr marL="0" indent="0">
              <a:buNone/>
            </a:pPr>
            <a:r>
              <a:rPr lang="en-GB" b="1" dirty="0"/>
              <a:t>Prior to the event</a:t>
            </a:r>
          </a:p>
          <a:p>
            <a:r>
              <a:rPr lang="en-GB" dirty="0"/>
              <a:t>Design team member</a:t>
            </a:r>
          </a:p>
          <a:p>
            <a:r>
              <a:rPr lang="en-GB" dirty="0"/>
              <a:t>Programme manager</a:t>
            </a:r>
          </a:p>
          <a:p>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92308"/>
            <a:ext cx="4111749" cy="410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755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b="1" dirty="0">
                <a:solidFill>
                  <a:srgbClr val="0070C0"/>
                </a:solidFill>
              </a:rPr>
              <a:t>Design Team </a:t>
            </a:r>
          </a:p>
        </p:txBody>
      </p:sp>
      <p:sp>
        <p:nvSpPr>
          <p:cNvPr id="4" name="Content Placeholder 3"/>
          <p:cNvSpPr>
            <a:spLocks noGrp="1"/>
          </p:cNvSpPr>
          <p:nvPr>
            <p:ph idx="1"/>
          </p:nvPr>
        </p:nvSpPr>
        <p:spPr/>
        <p:txBody>
          <a:bodyPr/>
          <a:lstStyle/>
          <a:p>
            <a:r>
              <a:rPr lang="en-GB" dirty="0"/>
              <a:t>Up to 15 people</a:t>
            </a:r>
          </a:p>
          <a:p>
            <a:r>
              <a:rPr lang="en-GB" dirty="0"/>
              <a:t>A cross-section of those taking part</a:t>
            </a:r>
          </a:p>
          <a:p>
            <a:r>
              <a:rPr lang="en-GB" dirty="0"/>
              <a:t>Diverse group to co-create the day</a:t>
            </a:r>
          </a:p>
          <a:p>
            <a:r>
              <a:rPr lang="en-GB" dirty="0"/>
              <a:t>4 virtual meetings before the event</a:t>
            </a:r>
          </a:p>
          <a:p>
            <a:r>
              <a:rPr lang="en-GB" dirty="0"/>
              <a:t>1 virtual meeting after the event</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29175"/>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754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43408"/>
            <a:ext cx="8229600" cy="1143000"/>
          </a:xfrm>
        </p:spPr>
        <p:txBody>
          <a:bodyPr/>
          <a:lstStyle/>
          <a:p>
            <a:r>
              <a:rPr lang="en-GB" dirty="0"/>
              <a:t>Roles in accelerated design</a:t>
            </a:r>
          </a:p>
        </p:txBody>
      </p:sp>
      <p:graphicFrame>
        <p:nvGraphicFramePr>
          <p:cNvPr id="4" name="Table 3"/>
          <p:cNvGraphicFramePr>
            <a:graphicFrameLocks noGrp="1"/>
          </p:cNvGraphicFramePr>
          <p:nvPr>
            <p:extLst>
              <p:ext uri="{D42A27DB-BD31-4B8C-83A1-F6EECF244321}">
                <p14:modId xmlns:p14="http://schemas.microsoft.com/office/powerpoint/2010/main" val="2356162491"/>
              </p:ext>
            </p:extLst>
          </p:nvPr>
        </p:nvGraphicFramePr>
        <p:xfrm>
          <a:off x="107504" y="764704"/>
          <a:ext cx="8880649" cy="5870808"/>
        </p:xfrm>
        <a:graphic>
          <a:graphicData uri="http://schemas.openxmlformats.org/drawingml/2006/table">
            <a:tbl>
              <a:tblPr firstRow="1" bandRow="1">
                <a:tableStyleId>{616DA210-FB5B-4158-B5E0-FEB733F419BA}</a:tableStyleId>
              </a:tblPr>
              <a:tblGrid>
                <a:gridCol w="2520280">
                  <a:extLst>
                    <a:ext uri="{9D8B030D-6E8A-4147-A177-3AD203B41FA5}">
                      <a16:colId xmlns:a16="http://schemas.microsoft.com/office/drawing/2014/main" val="20000"/>
                    </a:ext>
                  </a:extLst>
                </a:gridCol>
                <a:gridCol w="6360369">
                  <a:extLst>
                    <a:ext uri="{9D8B030D-6E8A-4147-A177-3AD203B41FA5}">
                      <a16:colId xmlns:a16="http://schemas.microsoft.com/office/drawing/2014/main" val="20001"/>
                    </a:ext>
                  </a:extLst>
                </a:gridCol>
              </a:tblGrid>
              <a:tr h="1512168">
                <a:tc>
                  <a:txBody>
                    <a:bodyPr/>
                    <a:lstStyle/>
                    <a:p>
                      <a:pPr>
                        <a:spcAft>
                          <a:spcPts val="0"/>
                        </a:spcAft>
                      </a:pPr>
                      <a:r>
                        <a:rPr lang="en-GB" sz="2600" b="0" dirty="0">
                          <a:effectLst/>
                          <a:latin typeface="Calibri"/>
                          <a:ea typeface="Calibri"/>
                          <a:cs typeface="Times New Roman"/>
                        </a:rPr>
                        <a:t>Facilitator</a:t>
                      </a:r>
                      <a:r>
                        <a:rPr lang="en-GB" sz="2600" dirty="0">
                          <a:effectLst/>
                          <a:latin typeface="Calibri"/>
                          <a:ea typeface="Calibri"/>
                          <a:cs typeface="Times New Roman"/>
                        </a:rPr>
                        <a:t> </a:t>
                      </a:r>
                    </a:p>
                    <a:p>
                      <a:pPr indent="457200">
                        <a:spcAft>
                          <a:spcPts val="0"/>
                        </a:spcAft>
                      </a:pPr>
                      <a:r>
                        <a:rPr lang="en-GB" sz="2600" dirty="0">
                          <a:effectLst/>
                          <a:latin typeface="Calibri"/>
                          <a:ea typeface="Calibri"/>
                          <a:cs typeface="Times New Roman"/>
                        </a:rPr>
                        <a:t> </a:t>
                      </a:r>
                    </a:p>
                  </a:txBody>
                  <a:tcPr marL="68580" marR="68580" marT="0" marB="0"/>
                </a:tc>
                <a:tc>
                  <a:txBody>
                    <a:bodyPr/>
                    <a:lstStyle/>
                    <a:p>
                      <a:pPr>
                        <a:spcAft>
                          <a:spcPts val="0"/>
                        </a:spcAft>
                      </a:pPr>
                      <a:r>
                        <a:rPr lang="en-GB" sz="2600" b="0" dirty="0">
                          <a:effectLst/>
                          <a:latin typeface="Calibri"/>
                          <a:ea typeface="Calibri"/>
                          <a:cs typeface="Times New Roman"/>
                        </a:rPr>
                        <a:t>The person who holds the day together,</a:t>
                      </a:r>
                      <a:r>
                        <a:rPr lang="en-GB" sz="2600" b="0" baseline="0" dirty="0">
                          <a:effectLst/>
                          <a:latin typeface="Calibri"/>
                          <a:ea typeface="Calibri"/>
                          <a:cs typeface="Times New Roman"/>
                        </a:rPr>
                        <a:t> </a:t>
                      </a:r>
                      <a:r>
                        <a:rPr lang="en-GB" sz="2600" b="0" dirty="0">
                          <a:effectLst/>
                          <a:latin typeface="Calibri"/>
                          <a:ea typeface="Calibri"/>
                          <a:cs typeface="Times New Roman"/>
                        </a:rPr>
                        <a:t>leads the overall process and makes sure that outcomes are achieved</a:t>
                      </a:r>
                    </a:p>
                  </a:txBody>
                  <a:tcPr marL="68580" marR="68580" marT="0" marB="0"/>
                </a:tc>
                <a:extLst>
                  <a:ext uri="{0D108BD9-81ED-4DB2-BD59-A6C34878D82A}">
                    <a16:rowId xmlns:a16="http://schemas.microsoft.com/office/drawing/2014/main" val="10000"/>
                  </a:ext>
                </a:extLst>
              </a:tr>
              <a:tr h="370840">
                <a:tc>
                  <a:txBody>
                    <a:bodyPr/>
                    <a:lstStyle/>
                    <a:p>
                      <a:pPr>
                        <a:spcAft>
                          <a:spcPts val="0"/>
                        </a:spcAft>
                      </a:pPr>
                      <a:r>
                        <a:rPr lang="en-GB" sz="2600" dirty="0">
                          <a:effectLst/>
                          <a:latin typeface="Calibri"/>
                          <a:ea typeface="Calibri"/>
                          <a:cs typeface="Times New Roman"/>
                        </a:rPr>
                        <a:t> Event Director  </a:t>
                      </a:r>
                    </a:p>
                  </a:txBody>
                  <a:tcPr marL="68580" marR="68580" marT="0" marB="0"/>
                </a:tc>
                <a:tc>
                  <a:txBody>
                    <a:bodyPr/>
                    <a:lstStyle/>
                    <a:p>
                      <a:pPr>
                        <a:spcAft>
                          <a:spcPts val="0"/>
                        </a:spcAft>
                      </a:pPr>
                      <a:r>
                        <a:rPr lang="en-GB" sz="2600" dirty="0">
                          <a:effectLst/>
                          <a:latin typeface="Calibri"/>
                          <a:ea typeface="Calibri"/>
                          <a:cs typeface="Times New Roman"/>
                        </a:rPr>
                        <a:t>Manages all the logistics</a:t>
                      </a:r>
                      <a:r>
                        <a:rPr lang="en-GB" sz="2600" baseline="0" dirty="0">
                          <a:effectLst/>
                          <a:latin typeface="Calibri"/>
                          <a:ea typeface="Calibri"/>
                          <a:cs typeface="Times New Roman"/>
                        </a:rPr>
                        <a:t> on the day, </a:t>
                      </a:r>
                      <a:r>
                        <a:rPr lang="en-GB" sz="2600" dirty="0">
                          <a:effectLst/>
                          <a:latin typeface="Calibri"/>
                          <a:ea typeface="Calibri"/>
                          <a:cs typeface="Times New Roman"/>
                        </a:rPr>
                        <a:t>organising the practical arrangements, the people and the operations. </a:t>
                      </a:r>
                    </a:p>
                  </a:txBody>
                  <a:tcPr marL="68580" marR="68580" marT="0" marB="0"/>
                </a:tc>
                <a:extLst>
                  <a:ext uri="{0D108BD9-81ED-4DB2-BD59-A6C34878D82A}">
                    <a16:rowId xmlns:a16="http://schemas.microsoft.com/office/drawing/2014/main" val="10001"/>
                  </a:ext>
                </a:extLst>
              </a:tr>
              <a:tr h="370840">
                <a:tc>
                  <a:txBody>
                    <a:bodyPr/>
                    <a:lstStyle/>
                    <a:p>
                      <a:pPr>
                        <a:spcAft>
                          <a:spcPts val="0"/>
                        </a:spcAft>
                      </a:pPr>
                      <a:r>
                        <a:rPr lang="en-GB" sz="2600" dirty="0">
                          <a:effectLst/>
                          <a:latin typeface="Calibri"/>
                          <a:ea typeface="Calibri"/>
                          <a:cs typeface="Times New Roman"/>
                        </a:rPr>
                        <a:t> Flow team</a:t>
                      </a:r>
                    </a:p>
                    <a:p>
                      <a:pPr>
                        <a:spcAft>
                          <a:spcPts val="0"/>
                        </a:spcAft>
                      </a:pPr>
                      <a:r>
                        <a:rPr lang="en-GB" sz="2600" dirty="0">
                          <a:effectLst/>
                          <a:latin typeface="Calibri"/>
                          <a:ea typeface="Calibri"/>
                          <a:cs typeface="Times New Roman"/>
                        </a:rPr>
                        <a:t> </a:t>
                      </a:r>
                    </a:p>
                  </a:txBody>
                  <a:tcPr marL="68580" marR="68580" marT="0" marB="0"/>
                </a:tc>
                <a:tc>
                  <a:txBody>
                    <a:bodyPr/>
                    <a:lstStyle/>
                    <a:p>
                      <a:pPr>
                        <a:spcAft>
                          <a:spcPts val="0"/>
                        </a:spcAft>
                      </a:pPr>
                      <a:r>
                        <a:rPr lang="en-GB" sz="2600" dirty="0">
                          <a:effectLst/>
                          <a:latin typeface="Calibri"/>
                          <a:ea typeface="Calibri"/>
                          <a:cs typeface="Times New Roman"/>
                        </a:rPr>
                        <a:t>Make sure that everything that should happen does happen on time, keep the pace of the event, collects outputs&amp; group work for the writers to capture.</a:t>
                      </a:r>
                    </a:p>
                  </a:txBody>
                  <a:tcPr marL="68580" marR="68580" marT="0" marB="0"/>
                </a:tc>
                <a:extLst>
                  <a:ext uri="{0D108BD9-81ED-4DB2-BD59-A6C34878D82A}">
                    <a16:rowId xmlns:a16="http://schemas.microsoft.com/office/drawing/2014/main" val="10002"/>
                  </a:ext>
                </a:extLst>
              </a:tr>
              <a:tr h="370840">
                <a:tc>
                  <a:txBody>
                    <a:bodyPr/>
                    <a:lstStyle/>
                    <a:p>
                      <a:pPr>
                        <a:spcAft>
                          <a:spcPts val="0"/>
                        </a:spcAft>
                      </a:pPr>
                      <a:r>
                        <a:rPr lang="en-GB" sz="2600" dirty="0">
                          <a:effectLst/>
                          <a:latin typeface="Calibri"/>
                          <a:ea typeface="Calibri"/>
                          <a:cs typeface="Times New Roman"/>
                        </a:rPr>
                        <a:t> Writers</a:t>
                      </a:r>
                    </a:p>
                    <a:p>
                      <a:pPr>
                        <a:spcAft>
                          <a:spcPts val="0"/>
                        </a:spcAft>
                      </a:pPr>
                      <a:r>
                        <a:rPr lang="en-GB" sz="2600" dirty="0">
                          <a:effectLst/>
                          <a:latin typeface="Calibri"/>
                          <a:ea typeface="Calibri"/>
                          <a:cs typeface="Times New Roman"/>
                        </a:rPr>
                        <a:t> </a:t>
                      </a:r>
                    </a:p>
                  </a:txBody>
                  <a:tcPr marL="68580" marR="68580" marT="0" marB="0"/>
                </a:tc>
                <a:tc>
                  <a:txBody>
                    <a:bodyPr/>
                    <a:lstStyle/>
                    <a:p>
                      <a:pPr>
                        <a:spcAft>
                          <a:spcPts val="0"/>
                        </a:spcAft>
                      </a:pPr>
                      <a:r>
                        <a:rPr lang="en-GB" sz="2600" dirty="0">
                          <a:effectLst/>
                          <a:latin typeface="Calibri"/>
                          <a:ea typeface="Calibri"/>
                          <a:cs typeface="Times New Roman"/>
                        </a:rPr>
                        <a:t>Capture all the outputs of the day (in</a:t>
                      </a:r>
                      <a:r>
                        <a:rPr lang="en-GB" sz="2600" baseline="0" dirty="0">
                          <a:effectLst/>
                          <a:latin typeface="Calibri"/>
                          <a:ea typeface="Calibri"/>
                          <a:cs typeface="Times New Roman"/>
                        </a:rPr>
                        <a:t> multi-media) and create a report in real time so that it can be circulated to attendees ideally within 24 hours</a:t>
                      </a:r>
                      <a:endParaRPr lang="en-GB" sz="2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9153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315416"/>
            <a:ext cx="8229600" cy="1143000"/>
          </a:xfrm>
        </p:spPr>
        <p:txBody>
          <a:bodyPr/>
          <a:lstStyle/>
          <a:p>
            <a:r>
              <a:rPr lang="en-GB" dirty="0"/>
              <a:t>Quick discussion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492896"/>
            <a:ext cx="5286375" cy="422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46351" y="1124744"/>
            <a:ext cx="8589640" cy="2736304"/>
          </a:xfrm>
        </p:spPr>
        <p:txBody>
          <a:bodyPr>
            <a:normAutofit/>
          </a:bodyPr>
          <a:lstStyle/>
          <a:p>
            <a:pPr marL="0" indent="0">
              <a:buNone/>
            </a:pPr>
            <a:r>
              <a:rPr lang="en-GB" dirty="0"/>
              <a:t>Think about each of the six elements for the topic you bought with you today</a:t>
            </a:r>
            <a:endParaRPr lang="en-GB" i="1" dirty="0"/>
          </a:p>
          <a:p>
            <a:pPr marL="0" indent="0">
              <a:buNone/>
            </a:pPr>
            <a:endParaRPr lang="en-GB" dirty="0"/>
          </a:p>
          <a:p>
            <a:endParaRPr lang="en-GB" dirty="0"/>
          </a:p>
        </p:txBody>
      </p:sp>
      <p:sp>
        <p:nvSpPr>
          <p:cNvPr id="5" name="TextBox 4">
            <a:extLst>
              <a:ext uri="{FF2B5EF4-FFF2-40B4-BE49-F238E27FC236}">
                <a16:creationId xmlns:a16="http://schemas.microsoft.com/office/drawing/2014/main" id="{37BB21EB-EA73-4B8A-9353-CE3F49B17101}"/>
              </a:ext>
            </a:extLst>
          </p:cNvPr>
          <p:cNvSpPr txBox="1"/>
          <p:nvPr/>
        </p:nvSpPr>
        <p:spPr>
          <a:xfrm>
            <a:off x="323529" y="4158208"/>
            <a:ext cx="2520280" cy="830997"/>
          </a:xfrm>
          <a:prstGeom prst="rect">
            <a:avLst/>
          </a:prstGeom>
          <a:noFill/>
        </p:spPr>
        <p:txBody>
          <a:bodyPr wrap="square" rtlCol="0">
            <a:spAutoFit/>
          </a:bodyPr>
          <a:lstStyle/>
          <a:p>
            <a:pPr algn="ctr"/>
            <a:r>
              <a:rPr lang="en-GB" sz="2400" dirty="0"/>
              <a:t>Particularly think about the purpose</a:t>
            </a:r>
          </a:p>
        </p:txBody>
      </p:sp>
    </p:spTree>
    <p:extLst>
      <p:ext uri="{BB962C8B-B14F-4D97-AF65-F5344CB8AC3E}">
        <p14:creationId xmlns:p14="http://schemas.microsoft.com/office/powerpoint/2010/main" val="1516046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A023-DF50-4DCC-94B5-43DB25E5B329}"/>
              </a:ext>
            </a:extLst>
          </p:cNvPr>
          <p:cNvSpPr>
            <a:spLocks noGrp="1"/>
          </p:cNvSpPr>
          <p:nvPr>
            <p:ph type="title"/>
          </p:nvPr>
        </p:nvSpPr>
        <p:spPr>
          <a:xfrm>
            <a:off x="313438" y="253424"/>
            <a:ext cx="7886700" cy="994172"/>
          </a:xfrm>
        </p:spPr>
        <p:txBody>
          <a:bodyPr/>
          <a:lstStyle/>
          <a:p>
            <a:r>
              <a:rPr lang="en-GB" b="1" dirty="0">
                <a:solidFill>
                  <a:srgbClr val="0070C0"/>
                </a:solidFill>
                <a:latin typeface="+mn-lt"/>
              </a:rPr>
              <a:t>The workshop capacity triangle</a:t>
            </a:r>
          </a:p>
        </p:txBody>
      </p:sp>
      <p:sp>
        <p:nvSpPr>
          <p:cNvPr id="3" name="Content Placeholder 2">
            <a:extLst>
              <a:ext uri="{FF2B5EF4-FFF2-40B4-BE49-F238E27FC236}">
                <a16:creationId xmlns:a16="http://schemas.microsoft.com/office/drawing/2014/main" id="{E1218314-3813-4770-BF7D-1668C26506BE}"/>
              </a:ext>
            </a:extLst>
          </p:cNvPr>
          <p:cNvSpPr>
            <a:spLocks noGrp="1"/>
          </p:cNvSpPr>
          <p:nvPr>
            <p:ph idx="1"/>
          </p:nvPr>
        </p:nvSpPr>
        <p:spPr>
          <a:xfrm>
            <a:off x="364453" y="1338183"/>
            <a:ext cx="8779547" cy="436863"/>
          </a:xfrm>
        </p:spPr>
        <p:txBody>
          <a:bodyPr>
            <a:normAutofit lnSpcReduction="10000"/>
          </a:bodyPr>
          <a:lstStyle/>
          <a:p>
            <a:pPr marL="0" indent="0">
              <a:buNone/>
            </a:pPr>
            <a:r>
              <a:rPr lang="en-GB" sz="2400" dirty="0"/>
              <a:t>What people in the workshop are trying to process at the same time</a:t>
            </a:r>
          </a:p>
        </p:txBody>
      </p:sp>
      <p:pic>
        <p:nvPicPr>
          <p:cNvPr id="1026" name="Picture 2" descr="Image">
            <a:extLst>
              <a:ext uri="{FF2B5EF4-FFF2-40B4-BE49-F238E27FC236}">
                <a16:creationId xmlns:a16="http://schemas.microsoft.com/office/drawing/2014/main" id="{1B18691F-E06A-4611-B851-DCEEDE23B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6885"/>
            <a:ext cx="3514725" cy="3176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755154-B344-4AA3-BA52-2B02B929A434}"/>
              </a:ext>
            </a:extLst>
          </p:cNvPr>
          <p:cNvSpPr txBox="1"/>
          <p:nvPr/>
        </p:nvSpPr>
        <p:spPr>
          <a:xfrm>
            <a:off x="3514725" y="1896710"/>
            <a:ext cx="5377755" cy="4154984"/>
          </a:xfrm>
          <a:prstGeom prst="rect">
            <a:avLst/>
          </a:prstGeom>
          <a:noFill/>
        </p:spPr>
        <p:txBody>
          <a:bodyPr wrap="square" rtlCol="0">
            <a:spAutoFit/>
          </a:bodyPr>
          <a:lstStyle/>
          <a:p>
            <a:r>
              <a:rPr lang="en-GB" sz="2400" b="1" dirty="0"/>
              <a:t>Problem: </a:t>
            </a:r>
            <a:r>
              <a:rPr lang="en-GB" sz="2400" dirty="0"/>
              <a:t>the reason we are having the workshop; the issue or problem we want to solve (or opportunity we want to grasp)by bringing people together</a:t>
            </a:r>
          </a:p>
          <a:p>
            <a:r>
              <a:rPr lang="en-GB" sz="2400" b="1" dirty="0"/>
              <a:t>Process: </a:t>
            </a:r>
            <a:r>
              <a:rPr lang="en-GB" sz="2400" dirty="0"/>
              <a:t>the design, flow and agenda that the design team or facilitator has crafted to drive towards the problem</a:t>
            </a:r>
          </a:p>
          <a:p>
            <a:r>
              <a:rPr lang="en-GB" sz="2400" b="1" dirty="0"/>
              <a:t>Tool: </a:t>
            </a:r>
            <a:r>
              <a:rPr lang="en-GB" sz="2400" dirty="0"/>
              <a:t>the “mechanics” of the workshop – the tech and tools if it is virtual- breakouts, polls, whiteboards etc; the activities if it is face to face</a:t>
            </a:r>
          </a:p>
        </p:txBody>
      </p:sp>
      <p:sp>
        <p:nvSpPr>
          <p:cNvPr id="7" name="TextBox 6">
            <a:extLst>
              <a:ext uri="{FF2B5EF4-FFF2-40B4-BE49-F238E27FC236}">
                <a16:creationId xmlns:a16="http://schemas.microsoft.com/office/drawing/2014/main" id="{3A3DAA72-1F37-4E8D-A3CA-D57A8385DDDF}"/>
              </a:ext>
            </a:extLst>
          </p:cNvPr>
          <p:cNvSpPr txBox="1"/>
          <p:nvPr/>
        </p:nvSpPr>
        <p:spPr>
          <a:xfrm>
            <a:off x="313438" y="6143911"/>
            <a:ext cx="8435026" cy="400110"/>
          </a:xfrm>
          <a:prstGeom prst="rect">
            <a:avLst/>
          </a:prstGeom>
          <a:noFill/>
        </p:spPr>
        <p:txBody>
          <a:bodyPr wrap="square">
            <a:spAutoFit/>
          </a:bodyPr>
          <a:lstStyle/>
          <a:p>
            <a:r>
              <a:rPr lang="en-GB" sz="2000" dirty="0">
                <a:solidFill>
                  <a:srgbClr val="292929"/>
                </a:solidFill>
                <a:latin typeface="charter"/>
              </a:rPr>
              <a:t>The primary elements that workshop participants are juggling at any one time</a:t>
            </a:r>
            <a:endParaRPr lang="en-GB" sz="2000" dirty="0"/>
          </a:p>
        </p:txBody>
      </p:sp>
    </p:spTree>
    <p:extLst>
      <p:ext uri="{BB962C8B-B14F-4D97-AF65-F5344CB8AC3E}">
        <p14:creationId xmlns:p14="http://schemas.microsoft.com/office/powerpoint/2010/main" val="4077743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A365-6D64-47FD-8C4A-610A76394441}"/>
              </a:ext>
            </a:extLst>
          </p:cNvPr>
          <p:cNvSpPr>
            <a:spLocks noGrp="1"/>
          </p:cNvSpPr>
          <p:nvPr>
            <p:ph type="title"/>
          </p:nvPr>
        </p:nvSpPr>
        <p:spPr/>
        <p:txBody>
          <a:bodyPr>
            <a:normAutofit fontScale="90000"/>
          </a:bodyPr>
          <a:lstStyle/>
          <a:p>
            <a:r>
              <a:rPr lang="en-GB" b="1" dirty="0">
                <a:solidFill>
                  <a:schemeClr val="accent1"/>
                </a:solidFill>
                <a:latin typeface="+mn-lt"/>
              </a:rPr>
              <a:t>Where are we often focused most?</a:t>
            </a:r>
          </a:p>
        </p:txBody>
      </p:sp>
      <p:pic>
        <p:nvPicPr>
          <p:cNvPr id="8" name="Picture 7">
            <a:extLst>
              <a:ext uri="{FF2B5EF4-FFF2-40B4-BE49-F238E27FC236}">
                <a16:creationId xmlns:a16="http://schemas.microsoft.com/office/drawing/2014/main" id="{A502AB02-A5BE-4199-9972-D6AFC6A09489}"/>
              </a:ext>
            </a:extLst>
          </p:cNvPr>
          <p:cNvPicPr>
            <a:picLocks noChangeAspect="1"/>
          </p:cNvPicPr>
          <p:nvPr/>
        </p:nvPicPr>
        <p:blipFill>
          <a:blip r:embed="rId2"/>
          <a:stretch>
            <a:fillRect/>
          </a:stretch>
        </p:blipFill>
        <p:spPr>
          <a:xfrm>
            <a:off x="899592" y="1298364"/>
            <a:ext cx="7992888" cy="5010956"/>
          </a:xfrm>
          <a:prstGeom prst="rect">
            <a:avLst/>
          </a:prstGeom>
        </p:spPr>
      </p:pic>
    </p:spTree>
    <p:extLst>
      <p:ext uri="{BB962C8B-B14F-4D97-AF65-F5344CB8AC3E}">
        <p14:creationId xmlns:p14="http://schemas.microsoft.com/office/powerpoint/2010/main" val="2024966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A365-6D64-47FD-8C4A-610A76394441}"/>
              </a:ext>
            </a:extLst>
          </p:cNvPr>
          <p:cNvSpPr>
            <a:spLocks noGrp="1"/>
          </p:cNvSpPr>
          <p:nvPr>
            <p:ph type="title"/>
          </p:nvPr>
        </p:nvSpPr>
        <p:spPr/>
        <p:txBody>
          <a:bodyPr>
            <a:normAutofit fontScale="90000"/>
          </a:bodyPr>
          <a:lstStyle/>
          <a:p>
            <a:r>
              <a:rPr lang="en-GB" b="1" dirty="0">
                <a:solidFill>
                  <a:schemeClr val="accent1"/>
                </a:solidFill>
                <a:latin typeface="+mn-lt"/>
              </a:rPr>
              <a:t>Where should participants be focused most?</a:t>
            </a:r>
          </a:p>
        </p:txBody>
      </p:sp>
      <p:pic>
        <p:nvPicPr>
          <p:cNvPr id="11" name="Picture 10">
            <a:extLst>
              <a:ext uri="{FF2B5EF4-FFF2-40B4-BE49-F238E27FC236}">
                <a16:creationId xmlns:a16="http://schemas.microsoft.com/office/drawing/2014/main" id="{A3A66AFB-A97F-4A10-94FA-869D8D5E240B}"/>
              </a:ext>
            </a:extLst>
          </p:cNvPr>
          <p:cNvPicPr>
            <a:picLocks noChangeAspect="1"/>
          </p:cNvPicPr>
          <p:nvPr/>
        </p:nvPicPr>
        <p:blipFill>
          <a:blip r:embed="rId2"/>
          <a:stretch>
            <a:fillRect/>
          </a:stretch>
        </p:blipFill>
        <p:spPr>
          <a:xfrm>
            <a:off x="899592" y="1628800"/>
            <a:ext cx="7992888" cy="4680520"/>
          </a:xfrm>
          <a:prstGeom prst="rect">
            <a:avLst/>
          </a:prstGeom>
        </p:spPr>
      </p:pic>
    </p:spTree>
    <p:extLst>
      <p:ext uri="{BB962C8B-B14F-4D97-AF65-F5344CB8AC3E}">
        <p14:creationId xmlns:p14="http://schemas.microsoft.com/office/powerpoint/2010/main" val="2891606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40E99F-5FF5-4795-B8E2-3E8283180F18}"/>
              </a:ext>
            </a:extLst>
          </p:cNvPr>
          <p:cNvSpPr>
            <a:spLocks noGrp="1"/>
          </p:cNvSpPr>
          <p:nvPr>
            <p:ph type="title"/>
          </p:nvPr>
        </p:nvSpPr>
        <p:spPr/>
        <p:txBody>
          <a:bodyPr/>
          <a:lstStyle/>
          <a:p>
            <a:r>
              <a:rPr lang="en-GB" b="1" dirty="0">
                <a:solidFill>
                  <a:schemeClr val="accent1"/>
                </a:solidFill>
                <a:latin typeface="+mn-lt"/>
              </a:rPr>
              <a:t>The message</a:t>
            </a:r>
          </a:p>
        </p:txBody>
      </p:sp>
      <p:sp>
        <p:nvSpPr>
          <p:cNvPr id="5" name="Content Placeholder 4">
            <a:extLst>
              <a:ext uri="{FF2B5EF4-FFF2-40B4-BE49-F238E27FC236}">
                <a16:creationId xmlns:a16="http://schemas.microsoft.com/office/drawing/2014/main" id="{44AB0EB8-0EA0-4E20-B263-F6B6FF05FADA}"/>
              </a:ext>
            </a:extLst>
          </p:cNvPr>
          <p:cNvSpPr>
            <a:spLocks noGrp="1"/>
          </p:cNvSpPr>
          <p:nvPr>
            <p:ph idx="1"/>
          </p:nvPr>
        </p:nvSpPr>
        <p:spPr/>
        <p:txBody>
          <a:bodyPr/>
          <a:lstStyle/>
          <a:p>
            <a:pPr marL="0" indent="0">
              <a:buNone/>
            </a:pPr>
            <a:r>
              <a:rPr lang="en-GB" b="0" i="0" dirty="0">
                <a:solidFill>
                  <a:srgbClr val="292929"/>
                </a:solidFill>
                <a:effectLst/>
                <a:latin typeface="charter"/>
              </a:rPr>
              <a:t>As people who design, facilitate, and support for accelerated design and other events, we need to think critically about how we position our participants for success.</a:t>
            </a:r>
            <a:endParaRPr lang="en-GB" dirty="0"/>
          </a:p>
        </p:txBody>
      </p:sp>
      <p:sp>
        <p:nvSpPr>
          <p:cNvPr id="6" name="TextBox 5">
            <a:extLst>
              <a:ext uri="{FF2B5EF4-FFF2-40B4-BE49-F238E27FC236}">
                <a16:creationId xmlns:a16="http://schemas.microsoft.com/office/drawing/2014/main" id="{198E3A7B-9BCD-4052-AF82-FAABE6D80AD4}"/>
              </a:ext>
            </a:extLst>
          </p:cNvPr>
          <p:cNvSpPr txBox="1"/>
          <p:nvPr/>
        </p:nvSpPr>
        <p:spPr>
          <a:xfrm>
            <a:off x="553751" y="3951933"/>
            <a:ext cx="3382145" cy="1061829"/>
          </a:xfrm>
          <a:prstGeom prst="rect">
            <a:avLst/>
          </a:prstGeom>
          <a:noFill/>
        </p:spPr>
        <p:txBody>
          <a:bodyPr wrap="square" rtlCol="0">
            <a:spAutoFit/>
          </a:bodyPr>
          <a:lstStyle/>
          <a:p>
            <a:pPr algn="ctr"/>
            <a:r>
              <a:rPr lang="en-GB" sz="2100" dirty="0"/>
              <a:t>We need to maximise the people, rather than maximise the tools or the tech!</a:t>
            </a:r>
          </a:p>
        </p:txBody>
      </p:sp>
      <p:pic>
        <p:nvPicPr>
          <p:cNvPr id="5122" name="Picture 2" descr="Stand in their shoes - Open Visual Thinkery">
            <a:extLst>
              <a:ext uri="{FF2B5EF4-FFF2-40B4-BE49-F238E27FC236}">
                <a16:creationId xmlns:a16="http://schemas.microsoft.com/office/drawing/2014/main" id="{EB630250-43A4-4C44-9F63-6EBAA8BD5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017" y="3429000"/>
            <a:ext cx="2782514" cy="206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8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1544" y="857250"/>
            <a:ext cx="6172200" cy="857250"/>
          </a:xfrm>
        </p:spPr>
        <p:txBody>
          <a:bodyPr>
            <a:normAutofit/>
          </a:bodyPr>
          <a:lstStyle/>
          <a:p>
            <a:pPr algn="l"/>
            <a:r>
              <a:rPr lang="en-GB" b="1" dirty="0">
                <a:solidFill>
                  <a:srgbClr val="0070C0"/>
                </a:solidFill>
              </a:rPr>
              <a:t>What is Accelerated </a:t>
            </a:r>
            <a:r>
              <a:rPr lang="en-GB" dirty="0">
                <a:solidFill>
                  <a:srgbClr val="0070C0"/>
                </a:solidFill>
              </a:rPr>
              <a:t>D</a:t>
            </a:r>
            <a:r>
              <a:rPr lang="en-GB" b="1" dirty="0">
                <a:solidFill>
                  <a:srgbClr val="0070C0"/>
                </a:solidFill>
              </a:rPr>
              <a:t>esign?</a:t>
            </a:r>
          </a:p>
        </p:txBody>
      </p:sp>
      <p:sp>
        <p:nvSpPr>
          <p:cNvPr id="4" name="Content Placeholder 3"/>
          <p:cNvSpPr>
            <a:spLocks noGrp="1"/>
          </p:cNvSpPr>
          <p:nvPr>
            <p:ph idx="1"/>
          </p:nvPr>
        </p:nvSpPr>
        <p:spPr>
          <a:xfrm>
            <a:off x="611560" y="1849972"/>
            <a:ext cx="8060953" cy="4747380"/>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Accelerated Design is an evidence-based approach to change based on a simple premise; people believe in what they design and own what they co-create.</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At the heart of the approach are Accelerated Design Events (ADEs). These are events that bring together a group of between 30 and 300 people to work through challenges and issues quickly and develop action. They typically last between one and three days. </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Every ADE is unique; it is created to achieve specific outcomes, using a variety of techniques and methods (including environment, facilitation processes, technology, knowledge and collaborative work techniques) that have been shown to create the conditions for large scale change.</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5189"/>
            <a:ext cx="1741960" cy="91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25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712968"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6512" y="-18256"/>
            <a:ext cx="9217024" cy="1143000"/>
          </a:xfrm>
        </p:spPr>
        <p:txBody>
          <a:bodyPr>
            <a:noAutofit/>
          </a:bodyPr>
          <a:lstStyle/>
          <a:p>
            <a:r>
              <a:rPr lang="en-GB" sz="3400" b="1" dirty="0">
                <a:solidFill>
                  <a:schemeClr val="accent1"/>
                </a:solidFill>
              </a:rPr>
              <a:t>Part B: Create an agenda for a one day event for your topic based on:</a:t>
            </a:r>
          </a:p>
        </p:txBody>
      </p:sp>
      <p:sp>
        <p:nvSpPr>
          <p:cNvPr id="3" name="Content Placeholder 2"/>
          <p:cNvSpPr>
            <a:spLocks noGrp="1"/>
          </p:cNvSpPr>
          <p:nvPr>
            <p:ph idx="1"/>
          </p:nvPr>
        </p:nvSpPr>
        <p:spPr>
          <a:xfrm>
            <a:off x="107504" y="3068960"/>
            <a:ext cx="3096344" cy="3828644"/>
          </a:xfrm>
        </p:spPr>
        <p:txBody>
          <a:bodyPr>
            <a:normAutofit fontScale="92500"/>
          </a:bodyPr>
          <a:lstStyle/>
          <a:p>
            <a:r>
              <a:rPr lang="en-GB" sz="2400" dirty="0"/>
              <a:t>Understand everything that has happened to date</a:t>
            </a:r>
          </a:p>
          <a:p>
            <a:r>
              <a:rPr lang="en-GB" sz="2400" dirty="0"/>
              <a:t>Understand the opportunity to improve things</a:t>
            </a:r>
          </a:p>
          <a:p>
            <a:r>
              <a:rPr lang="en-GB" sz="2400" dirty="0"/>
              <a:t>Create a level starting point for change</a:t>
            </a:r>
          </a:p>
          <a:p>
            <a:r>
              <a:rPr lang="en-GB" sz="2400" dirty="0"/>
              <a:t>Imagine a different future</a:t>
            </a:r>
          </a:p>
        </p:txBody>
      </p:sp>
      <p:sp>
        <p:nvSpPr>
          <p:cNvPr id="5" name="Content Placeholder 2"/>
          <p:cNvSpPr txBox="1">
            <a:spLocks/>
          </p:cNvSpPr>
          <p:nvPr/>
        </p:nvSpPr>
        <p:spPr>
          <a:xfrm>
            <a:off x="3275856" y="2996952"/>
            <a:ext cx="2880320"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Identify and test ideas </a:t>
            </a:r>
          </a:p>
          <a:p>
            <a:r>
              <a:rPr lang="en-GB" sz="2400" dirty="0"/>
              <a:t>Narrow down options</a:t>
            </a:r>
          </a:p>
          <a:p>
            <a:r>
              <a:rPr lang="en-GB" sz="2400" dirty="0"/>
              <a:t>Find creative solutions</a:t>
            </a:r>
          </a:p>
          <a:p>
            <a:pPr>
              <a:spcBef>
                <a:spcPct val="50000"/>
              </a:spcBef>
            </a:pPr>
            <a:r>
              <a:rPr lang="en-GB" altLang="en-US" sz="2400" dirty="0"/>
              <a:t>Uncover and remove barriers to change</a:t>
            </a:r>
          </a:p>
          <a:p>
            <a:endParaRPr lang="en-GB" sz="2400" dirty="0"/>
          </a:p>
          <a:p>
            <a:endParaRPr lang="en-GB" sz="2400" dirty="0"/>
          </a:p>
        </p:txBody>
      </p:sp>
      <p:sp>
        <p:nvSpPr>
          <p:cNvPr id="6" name="Content Placeholder 2"/>
          <p:cNvSpPr txBox="1">
            <a:spLocks/>
          </p:cNvSpPr>
          <p:nvPr/>
        </p:nvSpPr>
        <p:spPr>
          <a:xfrm>
            <a:off x="5940152" y="3140968"/>
            <a:ext cx="316835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75000"/>
              </a:lnSpc>
              <a:spcBef>
                <a:spcPct val="50000"/>
              </a:spcBef>
            </a:pPr>
            <a:r>
              <a:rPr lang="en-GB" altLang="en-US" sz="2400" dirty="0"/>
              <a:t>Build shared purpose around intention to act</a:t>
            </a:r>
          </a:p>
          <a:p>
            <a:pPr>
              <a:lnSpc>
                <a:spcPct val="75000"/>
              </a:lnSpc>
              <a:spcBef>
                <a:spcPct val="50000"/>
              </a:spcBef>
            </a:pPr>
            <a:r>
              <a:rPr lang="en-GB" altLang="en-US" sz="2400" dirty="0"/>
              <a:t>Make definitive decisions</a:t>
            </a:r>
          </a:p>
          <a:p>
            <a:pPr>
              <a:lnSpc>
                <a:spcPct val="75000"/>
              </a:lnSpc>
              <a:spcBef>
                <a:spcPct val="50000"/>
              </a:spcBef>
            </a:pPr>
            <a:r>
              <a:rPr lang="en-GB" altLang="en-US" sz="2400" dirty="0"/>
              <a:t>Establish action plans</a:t>
            </a:r>
          </a:p>
          <a:p>
            <a:pPr>
              <a:lnSpc>
                <a:spcPct val="75000"/>
              </a:lnSpc>
              <a:spcBef>
                <a:spcPct val="50000"/>
              </a:spcBef>
            </a:pPr>
            <a:r>
              <a:rPr lang="en-GB" sz="2400" dirty="0"/>
              <a:t>Agree review process</a:t>
            </a:r>
          </a:p>
        </p:txBody>
      </p:sp>
    </p:spTree>
    <p:extLst>
      <p:ext uri="{BB962C8B-B14F-4D97-AF65-F5344CB8AC3E}">
        <p14:creationId xmlns:p14="http://schemas.microsoft.com/office/powerpoint/2010/main" val="4060232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BE96-A103-4183-8A10-58793253F23A}"/>
              </a:ext>
            </a:extLst>
          </p:cNvPr>
          <p:cNvSpPr>
            <a:spLocks noGrp="1"/>
          </p:cNvSpPr>
          <p:nvPr>
            <p:ph type="title"/>
          </p:nvPr>
        </p:nvSpPr>
        <p:spPr/>
        <p:txBody>
          <a:bodyPr>
            <a:normAutofit fontScale="90000"/>
          </a:bodyPr>
          <a:lstStyle/>
          <a:p>
            <a:r>
              <a:rPr lang="en-GB" dirty="0"/>
              <a:t>Part B: Create an agenda for a one day event for your topic </a:t>
            </a:r>
          </a:p>
        </p:txBody>
      </p:sp>
      <p:sp>
        <p:nvSpPr>
          <p:cNvPr id="3" name="Content Placeholder 2">
            <a:extLst>
              <a:ext uri="{FF2B5EF4-FFF2-40B4-BE49-F238E27FC236}">
                <a16:creationId xmlns:a16="http://schemas.microsoft.com/office/drawing/2014/main" id="{A8CC5210-B74E-4207-A3A3-116EC399438E}"/>
              </a:ext>
            </a:extLst>
          </p:cNvPr>
          <p:cNvSpPr>
            <a:spLocks noGrp="1"/>
          </p:cNvSpPr>
          <p:nvPr>
            <p:ph idx="1"/>
          </p:nvPr>
        </p:nvSpPr>
        <p:spPr>
          <a:xfrm>
            <a:off x="683568" y="6165304"/>
            <a:ext cx="8229600" cy="576064"/>
          </a:xfrm>
        </p:spPr>
        <p:txBody>
          <a:bodyPr>
            <a:normAutofit lnSpcReduction="10000"/>
          </a:bodyPr>
          <a:lstStyle/>
          <a:p>
            <a:pPr marL="0" indent="0">
              <a:buNone/>
            </a:pPr>
            <a:r>
              <a:rPr lang="en-GB" dirty="0">
                <a:hlinkClick r:id="rId2"/>
              </a:rPr>
              <a:t>cutt.ly/QZQowL7</a:t>
            </a:r>
            <a:r>
              <a:rPr lang="en-GB" dirty="0"/>
              <a:t>  or </a:t>
            </a:r>
            <a:r>
              <a:rPr lang="en-GB" dirty="0">
                <a:hlinkClick r:id="rId2"/>
              </a:rPr>
              <a:t>https://cutt.ly/QZQowL7</a:t>
            </a:r>
            <a:r>
              <a:rPr lang="en-GB" dirty="0"/>
              <a:t> </a:t>
            </a:r>
          </a:p>
        </p:txBody>
      </p:sp>
      <p:pic>
        <p:nvPicPr>
          <p:cNvPr id="5" name="Picture 4">
            <a:extLst>
              <a:ext uri="{FF2B5EF4-FFF2-40B4-BE49-F238E27FC236}">
                <a16:creationId xmlns:a16="http://schemas.microsoft.com/office/drawing/2014/main" id="{F6008969-BC96-40CE-ADCF-D0F95A7E2500}"/>
              </a:ext>
            </a:extLst>
          </p:cNvPr>
          <p:cNvPicPr>
            <a:picLocks noChangeAspect="1"/>
          </p:cNvPicPr>
          <p:nvPr/>
        </p:nvPicPr>
        <p:blipFill>
          <a:blip r:embed="rId3"/>
          <a:stretch>
            <a:fillRect/>
          </a:stretch>
        </p:blipFill>
        <p:spPr>
          <a:xfrm>
            <a:off x="4133501" y="2222430"/>
            <a:ext cx="4546848" cy="3344032"/>
          </a:xfrm>
          <a:prstGeom prst="rect">
            <a:avLst/>
          </a:prstGeom>
          <a:ln>
            <a:solidFill>
              <a:schemeClr val="accent1"/>
            </a:solidFill>
          </a:ln>
        </p:spPr>
      </p:pic>
      <p:sp>
        <p:nvSpPr>
          <p:cNvPr id="7" name="TextBox 6">
            <a:extLst>
              <a:ext uri="{FF2B5EF4-FFF2-40B4-BE49-F238E27FC236}">
                <a16:creationId xmlns:a16="http://schemas.microsoft.com/office/drawing/2014/main" id="{CD6FCC5C-07FD-4EC1-A294-66B565772CC3}"/>
              </a:ext>
            </a:extLst>
          </p:cNvPr>
          <p:cNvSpPr txBox="1"/>
          <p:nvPr/>
        </p:nvSpPr>
        <p:spPr>
          <a:xfrm>
            <a:off x="683568" y="2107618"/>
            <a:ext cx="3096344" cy="1815882"/>
          </a:xfrm>
          <a:prstGeom prst="rect">
            <a:avLst/>
          </a:prstGeom>
          <a:noFill/>
        </p:spPr>
        <p:txBody>
          <a:bodyPr wrap="square">
            <a:spAutoFit/>
          </a:bodyPr>
          <a:lstStyle/>
          <a:p>
            <a:r>
              <a:rPr lang="en-GB" sz="2800" u="sng" dirty="0">
                <a:solidFill>
                  <a:srgbClr val="0563C1"/>
                </a:solidFill>
                <a:effectLst/>
                <a:latin typeface="Calibri" panose="020F0502020204030204" pitchFamily="34" charset="0"/>
                <a:ea typeface="Calibri" panose="020F0502020204030204" pitchFamily="34" charset="0"/>
                <a:hlinkClick r:id="rId4"/>
              </a:rPr>
              <a:t>https://www.sessionlab.com/?inv=kqFR6O4U8czo-eUHAT9eyw</a:t>
            </a:r>
            <a:endParaRPr lang="en-GB" sz="2800" dirty="0"/>
          </a:p>
        </p:txBody>
      </p:sp>
      <p:sp>
        <p:nvSpPr>
          <p:cNvPr id="8" name="TextBox 7">
            <a:extLst>
              <a:ext uri="{FF2B5EF4-FFF2-40B4-BE49-F238E27FC236}">
                <a16:creationId xmlns:a16="http://schemas.microsoft.com/office/drawing/2014/main" id="{FCD552F4-D2E0-4F4E-A2CA-8758D1DC9DE3}"/>
              </a:ext>
            </a:extLst>
          </p:cNvPr>
          <p:cNvSpPr txBox="1"/>
          <p:nvPr/>
        </p:nvSpPr>
        <p:spPr>
          <a:xfrm>
            <a:off x="683568" y="5703639"/>
            <a:ext cx="3154261" cy="461665"/>
          </a:xfrm>
          <a:prstGeom prst="rect">
            <a:avLst/>
          </a:prstGeom>
          <a:noFill/>
        </p:spPr>
        <p:txBody>
          <a:bodyPr wrap="none" rtlCol="0">
            <a:spAutoFit/>
          </a:bodyPr>
          <a:lstStyle/>
          <a:p>
            <a:r>
              <a:rPr lang="en-GB" sz="2400" dirty="0"/>
              <a:t>Example on SessionLab:</a:t>
            </a:r>
          </a:p>
        </p:txBody>
      </p:sp>
      <p:sp>
        <p:nvSpPr>
          <p:cNvPr id="9" name="TextBox 8">
            <a:extLst>
              <a:ext uri="{FF2B5EF4-FFF2-40B4-BE49-F238E27FC236}">
                <a16:creationId xmlns:a16="http://schemas.microsoft.com/office/drawing/2014/main" id="{B9210643-AD35-432A-91CB-13D4D215B4C8}"/>
              </a:ext>
            </a:extLst>
          </p:cNvPr>
          <p:cNvSpPr txBox="1"/>
          <p:nvPr/>
        </p:nvSpPr>
        <p:spPr>
          <a:xfrm>
            <a:off x="683568" y="1646366"/>
            <a:ext cx="2385589" cy="523220"/>
          </a:xfrm>
          <a:prstGeom prst="rect">
            <a:avLst/>
          </a:prstGeom>
          <a:noFill/>
        </p:spPr>
        <p:txBody>
          <a:bodyPr wrap="none" rtlCol="0">
            <a:spAutoFit/>
          </a:bodyPr>
          <a:lstStyle/>
          <a:p>
            <a:r>
              <a:rPr lang="en-GB" sz="2800" dirty="0"/>
              <a:t>On SessionLab:</a:t>
            </a:r>
          </a:p>
        </p:txBody>
      </p:sp>
      <p:sp>
        <p:nvSpPr>
          <p:cNvPr id="10" name="TextBox 9">
            <a:extLst>
              <a:ext uri="{FF2B5EF4-FFF2-40B4-BE49-F238E27FC236}">
                <a16:creationId xmlns:a16="http://schemas.microsoft.com/office/drawing/2014/main" id="{ED7E778F-563E-4E61-94A0-43B62C4B261F}"/>
              </a:ext>
            </a:extLst>
          </p:cNvPr>
          <p:cNvSpPr txBox="1"/>
          <p:nvPr/>
        </p:nvSpPr>
        <p:spPr>
          <a:xfrm>
            <a:off x="4133501" y="1670844"/>
            <a:ext cx="2012089" cy="523220"/>
          </a:xfrm>
          <a:prstGeom prst="rect">
            <a:avLst/>
          </a:prstGeom>
          <a:noFill/>
        </p:spPr>
        <p:txBody>
          <a:bodyPr wrap="none" rtlCol="0">
            <a:spAutoFit/>
          </a:bodyPr>
          <a:lstStyle/>
          <a:p>
            <a:r>
              <a:rPr lang="en-GB" sz="2800" dirty="0"/>
              <a:t>OR on paper</a:t>
            </a:r>
          </a:p>
        </p:txBody>
      </p:sp>
    </p:spTree>
    <p:extLst>
      <p:ext uri="{BB962C8B-B14F-4D97-AF65-F5344CB8AC3E}">
        <p14:creationId xmlns:p14="http://schemas.microsoft.com/office/powerpoint/2010/main" val="14902990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46" y="2326923"/>
            <a:ext cx="611449"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47" y="4559790"/>
            <a:ext cx="114300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4592791"/>
            <a:ext cx="1494470" cy="164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452730" y="2555491"/>
            <a:ext cx="6912768" cy="4525963"/>
          </a:xfrm>
        </p:spPr>
        <p:txBody>
          <a:bodyPr>
            <a:normAutofit/>
          </a:bodyPr>
          <a:lstStyle/>
          <a:p>
            <a:pPr marL="0" indent="0" algn="ctr">
              <a:buNone/>
            </a:pPr>
            <a:r>
              <a:rPr lang="en-GB" sz="4000" dirty="0"/>
              <a:t>[In designing an event]</a:t>
            </a:r>
            <a:r>
              <a:rPr lang="en-GB" sz="4000" i="1" dirty="0"/>
              <a:t>, are you lighting a candle or filling a bucket?</a:t>
            </a:r>
          </a:p>
          <a:p>
            <a:pPr marL="0" indent="0" algn="ctr">
              <a:buNone/>
            </a:pPr>
            <a:r>
              <a:rPr lang="en-GB" sz="4000" dirty="0"/>
              <a:t>Beth Tener</a:t>
            </a:r>
          </a:p>
        </p:txBody>
      </p:sp>
    </p:spTree>
    <p:extLst>
      <p:ext uri="{BB962C8B-B14F-4D97-AF65-F5344CB8AC3E}">
        <p14:creationId xmlns:p14="http://schemas.microsoft.com/office/powerpoint/2010/main" val="62635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2"/>
                </a:solidFill>
              </a:rPr>
              <a:t>Planned change AND emergence</a:t>
            </a:r>
          </a:p>
        </p:txBody>
      </p:sp>
      <p:sp>
        <p:nvSpPr>
          <p:cNvPr id="3" name="Content Placeholder 2"/>
          <p:cNvSpPr>
            <a:spLocks noGrp="1"/>
          </p:cNvSpPr>
          <p:nvPr>
            <p:ph idx="1"/>
          </p:nvPr>
        </p:nvSpPr>
        <p:spPr>
          <a:xfrm>
            <a:off x="457200" y="1412776"/>
            <a:ext cx="8229600" cy="4525959"/>
          </a:xfrm>
        </p:spPr>
        <p:txBody>
          <a:bodyPr>
            <a:normAutofit/>
          </a:bodyPr>
          <a:lstStyle/>
          <a:p>
            <a:pPr marL="0" indent="0" algn="ctr">
              <a:spcBef>
                <a:spcPts val="0"/>
              </a:spcBef>
              <a:buNone/>
            </a:pPr>
            <a:r>
              <a:rPr lang="en-GB" sz="4000" i="1" dirty="0">
                <a:latin typeface="Arial" panose="020B0604020202020204" pitchFamily="34" charset="0"/>
                <a:cs typeface="Arial" panose="020B0604020202020204" pitchFamily="34" charset="0"/>
              </a:rPr>
              <a:t>The minute too much process is imposed, you lose the magic and power of building a movement.</a:t>
            </a:r>
          </a:p>
          <a:p>
            <a:pPr marL="0" indent="0" algn="ctr">
              <a:buNone/>
            </a:pPr>
            <a:r>
              <a:rPr lang="en-GB" sz="4000" i="1" dirty="0">
                <a:latin typeface="Arial" panose="020B0604020202020204" pitchFamily="34" charset="0"/>
                <a:cs typeface="Arial" panose="020B0604020202020204" pitchFamily="34" charset="0"/>
              </a:rPr>
              <a:t>Reid Carpenter</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352" y="1374025"/>
            <a:ext cx="550465" cy="417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221088"/>
            <a:ext cx="2732113" cy="1962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280" y="5125540"/>
            <a:ext cx="2429523" cy="17324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4555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peech Bubble Clipart Bundle / Hand-Drawn Speech Bubble Clipart |  GraphicMama">
            <a:extLst>
              <a:ext uri="{FF2B5EF4-FFF2-40B4-BE49-F238E27FC236}">
                <a16:creationId xmlns:a16="http://schemas.microsoft.com/office/drawing/2014/main" id="{3A7A8C60-C26B-4E43-9E48-0C07A0F192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3084" y="620688"/>
            <a:ext cx="7977831" cy="50985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3382CF-7AE8-4D71-A8C8-BB02D7BC92D1}"/>
              </a:ext>
            </a:extLst>
          </p:cNvPr>
          <p:cNvSpPr txBox="1"/>
          <p:nvPr/>
        </p:nvSpPr>
        <p:spPr>
          <a:xfrm rot="21332226">
            <a:off x="1439650" y="1363773"/>
            <a:ext cx="6264696" cy="3108543"/>
          </a:xfrm>
          <a:prstGeom prst="rect">
            <a:avLst/>
          </a:prstGeom>
          <a:noFill/>
        </p:spPr>
        <p:txBody>
          <a:bodyPr wrap="square">
            <a:spAutoFit/>
          </a:bodyPr>
          <a:lstStyle/>
          <a:p>
            <a:pPr algn="ctr"/>
            <a:r>
              <a:rPr lang="en-GB" sz="2800" b="0" i="0" dirty="0">
                <a:effectLst/>
                <a:latin typeface="charter"/>
              </a:rPr>
              <a:t>Knowing that workshops </a:t>
            </a:r>
          </a:p>
          <a:p>
            <a:pPr algn="ctr"/>
            <a:r>
              <a:rPr lang="en-GB" sz="2800" b="0" i="0" dirty="0">
                <a:effectLst/>
                <a:latin typeface="charter"/>
              </a:rPr>
              <a:t>exist to bring the right people to the </a:t>
            </a:r>
          </a:p>
          <a:p>
            <a:pPr algn="ctr"/>
            <a:r>
              <a:rPr lang="en-GB" sz="2800" b="0" i="0" dirty="0">
                <a:effectLst/>
                <a:latin typeface="charter"/>
              </a:rPr>
              <a:t>same place to solve one problem means that everyone needs to be on the same playing field, that all voices be heard, and that participants focus on the problems and potential solutions</a:t>
            </a:r>
            <a:endParaRPr lang="en-GB" sz="2800" dirty="0"/>
          </a:p>
        </p:txBody>
      </p:sp>
      <p:sp>
        <p:nvSpPr>
          <p:cNvPr id="7" name="TextBox 6">
            <a:extLst>
              <a:ext uri="{FF2B5EF4-FFF2-40B4-BE49-F238E27FC236}">
                <a16:creationId xmlns:a16="http://schemas.microsoft.com/office/drawing/2014/main" id="{97EE9D79-DF30-46C1-BE4D-A651E2C36550}"/>
              </a:ext>
            </a:extLst>
          </p:cNvPr>
          <p:cNvSpPr txBox="1"/>
          <p:nvPr/>
        </p:nvSpPr>
        <p:spPr>
          <a:xfrm>
            <a:off x="5529792" y="5733254"/>
            <a:ext cx="4572000" cy="584775"/>
          </a:xfrm>
          <a:prstGeom prst="rect">
            <a:avLst/>
          </a:prstGeom>
          <a:noFill/>
        </p:spPr>
        <p:txBody>
          <a:bodyPr wrap="square">
            <a:spAutoFit/>
          </a:bodyPr>
          <a:lstStyle/>
          <a:p>
            <a:r>
              <a:rPr lang="en-GB" sz="3200" b="0" i="0" u="none" strike="noStrike" dirty="0">
                <a:solidFill>
                  <a:srgbClr val="191919"/>
                </a:solidFill>
                <a:effectLst/>
                <a:latin typeface="sohne"/>
              </a:rPr>
              <a:t>Justin </a:t>
            </a:r>
            <a:r>
              <a:rPr lang="en-GB" sz="3200" b="0" i="0" u="none" strike="noStrike" dirty="0" err="1">
                <a:solidFill>
                  <a:srgbClr val="191919"/>
                </a:solidFill>
                <a:effectLst/>
                <a:latin typeface="sohne"/>
              </a:rPr>
              <a:t>Mertes</a:t>
            </a:r>
            <a:endParaRPr lang="en-GB" sz="3200" dirty="0"/>
          </a:p>
        </p:txBody>
      </p:sp>
      <p:sp>
        <p:nvSpPr>
          <p:cNvPr id="6" name="TextBox 5">
            <a:extLst>
              <a:ext uri="{FF2B5EF4-FFF2-40B4-BE49-F238E27FC236}">
                <a16:creationId xmlns:a16="http://schemas.microsoft.com/office/drawing/2014/main" id="{42135960-545B-46F7-84E4-55E6F61E47C2}"/>
              </a:ext>
            </a:extLst>
          </p:cNvPr>
          <p:cNvSpPr txBox="1"/>
          <p:nvPr/>
        </p:nvSpPr>
        <p:spPr>
          <a:xfrm>
            <a:off x="251520" y="5717232"/>
            <a:ext cx="5049748" cy="923330"/>
          </a:xfrm>
          <a:prstGeom prst="rect">
            <a:avLst/>
          </a:prstGeom>
          <a:noFill/>
        </p:spPr>
        <p:txBody>
          <a:bodyPr wrap="square">
            <a:spAutoFit/>
          </a:bodyPr>
          <a:lstStyle/>
          <a:p>
            <a:r>
              <a:rPr lang="en-GB" dirty="0">
                <a:hlinkClick r:id="rId3"/>
              </a:rPr>
              <a:t>medium.com/ideas-by-crema/the-dangers-of-virtual-workshops-and-the-framework-that-makes-them-exceptional-f611761fabb6</a:t>
            </a:r>
            <a:r>
              <a:rPr lang="en-GB" dirty="0"/>
              <a:t> </a:t>
            </a:r>
          </a:p>
        </p:txBody>
      </p:sp>
    </p:spTree>
    <p:extLst>
      <p:ext uri="{BB962C8B-B14F-4D97-AF65-F5344CB8AC3E}">
        <p14:creationId xmlns:p14="http://schemas.microsoft.com/office/powerpoint/2010/main" val="14633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AB0F4-8D85-47E2-9B4A-07C6E6D2AF86}"/>
              </a:ext>
            </a:extLst>
          </p:cNvPr>
          <p:cNvSpPr>
            <a:spLocks noGrp="1"/>
          </p:cNvSpPr>
          <p:nvPr>
            <p:ph type="title"/>
          </p:nvPr>
        </p:nvSpPr>
        <p:spPr/>
        <p:txBody>
          <a:bodyPr>
            <a:normAutofit/>
          </a:bodyPr>
          <a:lstStyle/>
          <a:p>
            <a:pPr>
              <a:lnSpc>
                <a:spcPct val="90000"/>
              </a:lnSpc>
            </a:pPr>
            <a:r>
              <a:rPr lang="en-GB" b="1" dirty="0">
                <a:solidFill>
                  <a:schemeClr val="bg1"/>
                </a:solidFill>
              </a:rPr>
              <a:t>When it comes to complex decision making, diversity is more important than ability</a:t>
            </a:r>
          </a:p>
        </p:txBody>
      </p:sp>
      <p:sp>
        <p:nvSpPr>
          <p:cNvPr id="3" name="Content Placeholder 2">
            <a:extLst>
              <a:ext uri="{FF2B5EF4-FFF2-40B4-BE49-F238E27FC236}">
                <a16:creationId xmlns:a16="http://schemas.microsoft.com/office/drawing/2014/main" id="{84D4518A-0783-4D72-8C9B-EA67E7D461DA}"/>
              </a:ext>
            </a:extLst>
          </p:cNvPr>
          <p:cNvSpPr>
            <a:spLocks noGrp="1"/>
          </p:cNvSpPr>
          <p:nvPr>
            <p:ph idx="1"/>
          </p:nvPr>
        </p:nvSpPr>
        <p:spPr/>
        <p:txBody>
          <a:bodyPr>
            <a:noAutofit/>
          </a:bodyPr>
          <a:lstStyle/>
          <a:p>
            <a:pPr marL="0" indent="0" algn="ctr">
              <a:lnSpc>
                <a:spcPct val="90000"/>
              </a:lnSpc>
              <a:buNone/>
            </a:pPr>
            <a:r>
              <a:rPr lang="en-GB" sz="2800" i="1" dirty="0"/>
              <a:t>      Take two groups of individuals and assign to each one some kind of problem to solve. One group has a higher average IQ than the other, and is more homogenous in its composition. One group, say, is all doctors with IQs above 130; the second group doesn’t perform as well on IQ tests, but includes a wide range of people. What Page found, paradoxically, was that the diverse group was ultimately smarter than the smart group. The individuals in the high-IQ group might have scored better individually on intelligence tests, but when it came to solving problems as a group, diversity matters more than individual brainpower</a:t>
            </a:r>
            <a:endParaRPr lang="en-GB" i="1" dirty="0"/>
          </a:p>
        </p:txBody>
      </p:sp>
      <p:pic>
        <p:nvPicPr>
          <p:cNvPr id="6" name="Picture 2">
            <a:extLst>
              <a:ext uri="{FF2B5EF4-FFF2-40B4-BE49-F238E27FC236}">
                <a16:creationId xmlns:a16="http://schemas.microsoft.com/office/drawing/2014/main" id="{E1A95C56-3036-4C5C-BD28-7CD58970EF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6329" y="1081396"/>
            <a:ext cx="632718" cy="596213"/>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26D7A9EB-540E-4172-B5D5-568EFD5434AB}"/>
              </a:ext>
            </a:extLst>
          </p:cNvPr>
          <p:cNvSpPr txBox="1"/>
          <p:nvPr/>
        </p:nvSpPr>
        <p:spPr>
          <a:xfrm>
            <a:off x="750242" y="6381328"/>
            <a:ext cx="8424936" cy="369332"/>
          </a:xfrm>
          <a:prstGeom prst="rect">
            <a:avLst/>
          </a:prstGeom>
          <a:noFill/>
        </p:spPr>
        <p:txBody>
          <a:bodyPr wrap="square" rtlCol="0">
            <a:spAutoFit/>
          </a:bodyPr>
          <a:lstStyle/>
          <a:p>
            <a:pPr lvl="0">
              <a:spcAft>
                <a:spcPts val="600"/>
              </a:spcAft>
            </a:pPr>
            <a:r>
              <a:rPr lang="en-GB" dirty="0"/>
              <a:t>Steven B. Johnson discussing the work of Scott E. Page in </a:t>
            </a:r>
            <a:r>
              <a:rPr lang="en-GB" i="1" dirty="0"/>
              <a:t>Future Perfect</a:t>
            </a:r>
            <a:endParaRPr kumimoji="0" lang="en-GB" sz="2800" b="0"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0BF2ADC9-D082-4558-9B26-28C7DE5611A9}"/>
              </a:ext>
            </a:extLst>
          </p:cNvPr>
          <p:cNvSpPr txBox="1"/>
          <p:nvPr/>
        </p:nvSpPr>
        <p:spPr>
          <a:xfrm>
            <a:off x="119782" y="11217"/>
            <a:ext cx="8649942" cy="1200329"/>
          </a:xfrm>
          <a:prstGeom prst="rect">
            <a:avLst/>
          </a:prstGeom>
          <a:noFill/>
        </p:spPr>
        <p:txBody>
          <a:bodyPr wrap="square">
            <a:spAutoFit/>
          </a:bodyPr>
          <a:lstStyle/>
          <a:p>
            <a:pPr algn="ctr"/>
            <a:r>
              <a:rPr lang="en-GB" sz="3600" b="1" dirty="0">
                <a:solidFill>
                  <a:srgbClr val="0070C0"/>
                </a:solidFill>
              </a:rPr>
              <a:t>When it comes to complex decision making, diversity is more important than ability</a:t>
            </a:r>
            <a:endParaRPr lang="en-GB" sz="3600" dirty="0">
              <a:solidFill>
                <a:srgbClr val="0070C0"/>
              </a:solidFill>
            </a:endParaRPr>
          </a:p>
        </p:txBody>
      </p:sp>
    </p:spTree>
    <p:extLst>
      <p:ext uri="{BB962C8B-B14F-4D97-AF65-F5344CB8AC3E}">
        <p14:creationId xmlns:p14="http://schemas.microsoft.com/office/powerpoint/2010/main" val="319256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EB7FAA-AE12-4F60-8C87-74B379C451B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C4D134D-FEE7-4D5F-BB03-20EDA8665865}"/>
              </a:ext>
            </a:extLst>
          </p:cNvPr>
          <p:cNvPicPr>
            <a:picLocks noChangeAspect="1"/>
          </p:cNvPicPr>
          <p:nvPr/>
        </p:nvPicPr>
        <p:blipFill>
          <a:blip r:embed="rId2"/>
          <a:stretch>
            <a:fillRect/>
          </a:stretch>
        </p:blipFill>
        <p:spPr>
          <a:xfrm>
            <a:off x="-33578" y="1534874"/>
            <a:ext cx="8869680" cy="4160282"/>
          </a:xfrm>
          <a:prstGeom prst="rect">
            <a:avLst/>
          </a:prstGeom>
        </p:spPr>
      </p:pic>
      <p:sp>
        <p:nvSpPr>
          <p:cNvPr id="6" name="Title 5">
            <a:extLst>
              <a:ext uri="{FF2B5EF4-FFF2-40B4-BE49-F238E27FC236}">
                <a16:creationId xmlns:a16="http://schemas.microsoft.com/office/drawing/2014/main" id="{4C4A2853-C179-41FD-AE74-59873E15E65D}"/>
              </a:ext>
            </a:extLst>
          </p:cNvPr>
          <p:cNvSpPr>
            <a:spLocks noGrp="1"/>
          </p:cNvSpPr>
          <p:nvPr>
            <p:ph type="title"/>
          </p:nvPr>
        </p:nvSpPr>
        <p:spPr>
          <a:xfrm>
            <a:off x="186421" y="-108150"/>
            <a:ext cx="8771158" cy="1325563"/>
          </a:xfrm>
        </p:spPr>
        <p:txBody>
          <a:bodyPr/>
          <a:lstStyle/>
          <a:p>
            <a:r>
              <a:rPr lang="en-GB" dirty="0"/>
              <a:t>Accelerated design is a core activity</a:t>
            </a:r>
          </a:p>
        </p:txBody>
      </p:sp>
      <p:sp>
        <p:nvSpPr>
          <p:cNvPr id="7" name="Oval 6">
            <a:extLst>
              <a:ext uri="{FF2B5EF4-FFF2-40B4-BE49-F238E27FC236}">
                <a16:creationId xmlns:a16="http://schemas.microsoft.com/office/drawing/2014/main" id="{A590D265-03C7-49F1-B1B2-7CB9744A6516}"/>
              </a:ext>
            </a:extLst>
          </p:cNvPr>
          <p:cNvSpPr/>
          <p:nvPr/>
        </p:nvSpPr>
        <p:spPr>
          <a:xfrm>
            <a:off x="2555776" y="1217413"/>
            <a:ext cx="3816424" cy="51815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34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6896"/>
            <a:ext cx="8229600" cy="1143000"/>
          </a:xfrm>
        </p:spPr>
        <p:txBody>
          <a:bodyPr>
            <a:normAutofit fontScale="90000"/>
          </a:bodyPr>
          <a:lstStyle/>
          <a:p>
            <a:r>
              <a:rPr lang="en-GB" dirty="0">
                <a:solidFill>
                  <a:srgbClr val="0070C0"/>
                </a:solidFill>
              </a:rPr>
              <a:t>Previous accelerated design events</a:t>
            </a:r>
          </a:p>
        </p:txBody>
      </p:sp>
      <p:sp>
        <p:nvSpPr>
          <p:cNvPr id="3" name="Content Placeholder 2"/>
          <p:cNvSpPr>
            <a:spLocks noGrp="1"/>
          </p:cNvSpPr>
          <p:nvPr>
            <p:ph idx="1"/>
          </p:nvPr>
        </p:nvSpPr>
        <p:spPr>
          <a:xfrm>
            <a:off x="143508" y="692696"/>
            <a:ext cx="8856984" cy="6165304"/>
          </a:xfrm>
        </p:spPr>
        <p:txBody>
          <a:bodyPr>
            <a:normAutofit/>
          </a:bodyPr>
          <a:lstStyle/>
          <a:p>
            <a:pPr lvl="0">
              <a:lnSpc>
                <a:spcPct val="90000"/>
              </a:lnSpc>
            </a:pPr>
            <a:r>
              <a:rPr lang="en-GB" sz="1600" dirty="0"/>
              <a:t>National leadership development strategy for Primary Care</a:t>
            </a:r>
          </a:p>
          <a:p>
            <a:pPr lvl="0">
              <a:lnSpc>
                <a:spcPct val="90000"/>
              </a:lnSpc>
            </a:pPr>
            <a:r>
              <a:rPr lang="en-GB" sz="1600" dirty="0"/>
              <a:t>Facilitating an emerging integrated care system to plan for culture change and new relationships </a:t>
            </a:r>
          </a:p>
          <a:p>
            <a:pPr lvl="0">
              <a:lnSpc>
                <a:spcPct val="90000"/>
              </a:lnSpc>
            </a:pPr>
            <a:r>
              <a:rPr lang="en-GB" sz="1600" dirty="0"/>
              <a:t>Planning for improvements in urgent and emergency care across the north of England</a:t>
            </a:r>
          </a:p>
          <a:p>
            <a:pPr lvl="0">
              <a:lnSpc>
                <a:spcPct val="90000"/>
              </a:lnSpc>
            </a:pPr>
            <a:r>
              <a:rPr lang="en-GB" sz="1600" dirty="0"/>
              <a:t>Supporting NHS Improvement to design the spread strategy for its national improvement skills and leadership development strategy</a:t>
            </a:r>
          </a:p>
          <a:p>
            <a:pPr lvl="0">
              <a:lnSpc>
                <a:spcPct val="90000"/>
              </a:lnSpc>
            </a:pPr>
            <a:r>
              <a:rPr lang="en-GB" sz="1600" dirty="0"/>
              <a:t>Creating a national workforce development strategy for Health Workforce Australia </a:t>
            </a:r>
          </a:p>
          <a:p>
            <a:pPr lvl="0">
              <a:lnSpc>
                <a:spcPct val="90000"/>
              </a:lnSpc>
            </a:pPr>
            <a:r>
              <a:rPr lang="en-GB" sz="1600" dirty="0"/>
              <a:t>Building a sense of shared purpose and transformation agenda with Public Health England</a:t>
            </a:r>
          </a:p>
          <a:p>
            <a:pPr lvl="0">
              <a:lnSpc>
                <a:spcPct val="90000"/>
              </a:lnSpc>
            </a:pPr>
            <a:r>
              <a:rPr lang="en-GB" sz="1600" dirty="0"/>
              <a:t>Developing strategies to improve the physical health of people who use mental health services</a:t>
            </a:r>
          </a:p>
          <a:p>
            <a:pPr lvl="0">
              <a:lnSpc>
                <a:spcPct val="90000"/>
              </a:lnSpc>
            </a:pPr>
            <a:r>
              <a:rPr lang="en-GB" sz="1600" dirty="0"/>
              <a:t>Supporting the NHS Leadership Academy to identify future leadership directions and leadership development needs </a:t>
            </a:r>
          </a:p>
          <a:p>
            <a:pPr lvl="0">
              <a:lnSpc>
                <a:spcPct val="90000"/>
              </a:lnSpc>
            </a:pPr>
            <a:r>
              <a:rPr lang="en-GB" sz="1600" dirty="0"/>
              <a:t>Working with 180 frontline ambulance staff from the ten NHS ambulance services to identify operational improvements that can be spread nationwide </a:t>
            </a:r>
          </a:p>
          <a:p>
            <a:pPr lvl="0">
              <a:lnSpc>
                <a:spcPct val="90000"/>
              </a:lnSpc>
            </a:pPr>
            <a:r>
              <a:rPr lang="en-GB" sz="1600" dirty="0"/>
              <a:t>National strategy for reducing unwarranted prescribing of psychotropic drugs for people with learning disabilities</a:t>
            </a:r>
          </a:p>
          <a:p>
            <a:pPr lvl="0">
              <a:lnSpc>
                <a:spcPct val="90000"/>
              </a:lnSpc>
            </a:pPr>
            <a:r>
              <a:rPr lang="en-GB" sz="1600" dirty="0"/>
              <a:t> Working with key national stakeholders in maternity services to create an aligned approach in response to the Ockenden Review</a:t>
            </a:r>
          </a:p>
          <a:p>
            <a:pPr lvl="0">
              <a:lnSpc>
                <a:spcPct val="90000"/>
              </a:lnSpc>
            </a:pPr>
            <a:r>
              <a:rPr lang="en-GB" sz="1600" dirty="0"/>
              <a:t>Creating a joined-up approach regionally and nationally on Community Diagnostic Centres</a:t>
            </a:r>
          </a:p>
          <a:p>
            <a:pPr lvl="0">
              <a:lnSpc>
                <a:spcPct val="90000"/>
              </a:lnSpc>
            </a:pPr>
            <a:r>
              <a:rPr lang="en-GB" sz="1600" dirty="0"/>
              <a:t>A commission from the Department of Health and Social Care to develop approaches to child safeguarding outcomes</a:t>
            </a:r>
          </a:p>
          <a:p>
            <a:pPr lvl="0">
              <a:lnSpc>
                <a:spcPct val="90000"/>
              </a:lnSpc>
            </a:pPr>
            <a:r>
              <a:rPr lang="en-GB" sz="1600" dirty="0"/>
              <a:t>Bringing together regional and national Covid vaccination leads to plan operational delivery of vaccines at scale</a:t>
            </a:r>
          </a:p>
          <a:p>
            <a:pPr lvl="0">
              <a:lnSpc>
                <a:spcPct val="90000"/>
              </a:lnSpc>
            </a:pPr>
            <a:r>
              <a:rPr lang="en-GB" sz="1600" dirty="0"/>
              <a:t>A series of three events for Health Education England with a deliberative community to co-create a strategic framework for a 15 year forward view of the future health and care workforce </a:t>
            </a:r>
          </a:p>
          <a:p>
            <a:pPr lvl="0">
              <a:lnSpc>
                <a:spcPct val="90000"/>
              </a:lnSpc>
            </a:pPr>
            <a:endParaRPr lang="en-GB" sz="1600" dirty="0"/>
          </a:p>
          <a:p>
            <a:pPr>
              <a:lnSpc>
                <a:spcPct val="90000"/>
              </a:lnSpc>
            </a:pPr>
            <a:endParaRPr lang="en-GB" sz="1600" dirty="0"/>
          </a:p>
        </p:txBody>
      </p:sp>
    </p:spTree>
    <p:extLst>
      <p:ext uri="{BB962C8B-B14F-4D97-AF65-F5344CB8AC3E}">
        <p14:creationId xmlns:p14="http://schemas.microsoft.com/office/powerpoint/2010/main" val="102079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8064896"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61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250825" y="260350"/>
            <a:ext cx="8229600" cy="4525963"/>
          </a:xfrm>
        </p:spPr>
        <p:txBody>
          <a:bodyPr anchorCtr="1">
            <a:normAutofit/>
          </a:bodyPr>
          <a:lstStyle/>
          <a:p>
            <a:pPr marL="0" indent="0" eaLnBrk="1" hangingPunct="1">
              <a:spcBef>
                <a:spcPts val="1000"/>
              </a:spcBef>
              <a:buFont typeface="Arial" pitchFamily="34" charset="0"/>
              <a:buNone/>
            </a:pPr>
            <a:r>
              <a:rPr lang="en-GB" altLang="en-US" sz="4000" b="1" dirty="0">
                <a:solidFill>
                  <a:schemeClr val="tx2"/>
                </a:solidFill>
              </a:rPr>
              <a:t>The thinking process for an ADE</a:t>
            </a:r>
          </a:p>
        </p:txBody>
      </p:sp>
      <p:pic>
        <p:nvPicPr>
          <p:cNvPr id="17411" name="Picture 3" descr="C:\Users\bevanh\AppData\Local\Microsoft\Windows\Temporary Internet Files\Content.Outlook\JNXHPTZC\DivergeConver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3281363"/>
            <a:ext cx="6477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 name="Rectangle 4"/>
          <p:cNvSpPr/>
          <p:nvPr/>
        </p:nvSpPr>
        <p:spPr>
          <a:xfrm>
            <a:off x="468313" y="2420938"/>
            <a:ext cx="1295400"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 name="Rectangle 5"/>
          <p:cNvSpPr/>
          <p:nvPr/>
        </p:nvSpPr>
        <p:spPr>
          <a:xfrm>
            <a:off x="3635896" y="2882900"/>
            <a:ext cx="1800200" cy="14101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400" b="1" dirty="0">
                <a:solidFill>
                  <a:schemeClr val="tx1"/>
                </a:solidFill>
              </a:rPr>
              <a:t>The tricky bit</a:t>
            </a:r>
          </a:p>
        </p:txBody>
      </p:sp>
      <p:sp>
        <p:nvSpPr>
          <p:cNvPr id="17415" name="TextBox 6"/>
          <p:cNvSpPr txBox="1">
            <a:spLocks noChangeArrowheads="1"/>
          </p:cNvSpPr>
          <p:nvPr/>
        </p:nvSpPr>
        <p:spPr bwMode="auto">
          <a:xfrm>
            <a:off x="107950" y="2420938"/>
            <a:ext cx="1150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dirty="0"/>
              <a:t>Our</a:t>
            </a:r>
          </a:p>
          <a:p>
            <a:pPr algn="ctr" eaLnBrk="1" hangingPunct="1">
              <a:spcBef>
                <a:spcPct val="0"/>
              </a:spcBef>
              <a:buFontTx/>
              <a:buNone/>
            </a:pPr>
            <a:r>
              <a:rPr lang="en-GB" altLang="en-US" sz="1800" b="1" dirty="0"/>
              <a:t>starting point</a:t>
            </a:r>
          </a:p>
        </p:txBody>
      </p:sp>
    </p:spTree>
    <p:extLst>
      <p:ext uri="{BB962C8B-B14F-4D97-AF65-F5344CB8AC3E}">
        <p14:creationId xmlns:p14="http://schemas.microsoft.com/office/powerpoint/2010/main" val="380048970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ll_Mikrosystemfestivalen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10020</TotalTime>
  <Words>2323</Words>
  <Application>Microsoft Office PowerPoint</Application>
  <PresentationFormat>On-screen Show (4:3)</PresentationFormat>
  <Paragraphs>273</Paragraphs>
  <Slides>44</Slides>
  <Notes>3</Notes>
  <HiddenSlides>2</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44</vt:i4>
      </vt:variant>
    </vt:vector>
  </HeadingPairs>
  <TitlesOfParts>
    <vt:vector size="55" baseType="lpstr">
      <vt:lpstr>Arial</vt:lpstr>
      <vt:lpstr>Broadway</vt:lpstr>
      <vt:lpstr>Calibri</vt:lpstr>
      <vt:lpstr>Calibri Light</vt:lpstr>
      <vt:lpstr>charter</vt:lpstr>
      <vt:lpstr>sohne</vt:lpstr>
      <vt:lpstr>Office Theme</vt:lpstr>
      <vt:lpstr>1_Office Theme</vt:lpstr>
      <vt:lpstr>Mall_Mikrosystemfestivalen_2017</vt:lpstr>
      <vt:lpstr>2_Office Theme</vt:lpstr>
      <vt:lpstr>Simple Light</vt:lpstr>
      <vt:lpstr>  Accelerated Design</vt:lpstr>
      <vt:lpstr>PowerPoint Presentation</vt:lpstr>
      <vt:lpstr>What is Accelerated Design?</vt:lpstr>
      <vt:lpstr>What is Accelerated Design?</vt:lpstr>
      <vt:lpstr>When it comes to complex decision making, diversity is more important than ability</vt:lpstr>
      <vt:lpstr>Accelerated design is a core activity</vt:lpstr>
      <vt:lpstr>Previous accelerated design events</vt:lpstr>
      <vt:lpstr>PowerPoint Presentation</vt:lpstr>
      <vt:lpstr>PowerPoint Presentation</vt:lpstr>
      <vt:lpstr>Accelerated design builds on the principles of MG Taylor</vt:lpstr>
      <vt:lpstr>Framework for an accelerated design event</vt:lpstr>
      <vt:lpstr>Sample activities at each stage</vt:lpstr>
      <vt:lpstr>Personas can play a powerful role</vt:lpstr>
      <vt:lpstr>PowerPoint Presentation</vt:lpstr>
      <vt:lpstr>PowerPoint Presentation</vt:lpstr>
      <vt:lpstr>Decision methods</vt:lpstr>
      <vt:lpstr>Think two steps down…</vt:lpstr>
      <vt:lpstr>PowerPoint Presentation</vt:lpstr>
      <vt:lpstr>90% of the success is in the planning</vt:lpstr>
      <vt:lpstr> for an ADE</vt:lpstr>
      <vt:lpstr>Factors in designing an accelerated design event </vt:lpstr>
      <vt:lpstr>PURPOSE:  what change are we trying to make?</vt:lpstr>
      <vt:lpstr>PLAYERS:  Who do we need to make the change? </vt:lpstr>
      <vt:lpstr>Mark Jaben on the science behind resistance   </vt:lpstr>
      <vt:lpstr>Mark Jaben on the science behind resistance to change   </vt:lpstr>
      <vt:lpstr>PowerPoint Presentation</vt:lpstr>
      <vt:lpstr>STRUCTURE:  What time, place and planning do we need to support the people towards their purpose?</vt:lpstr>
      <vt:lpstr>PROCESS:  What sequence of interactions will help them achieve their purpose?</vt:lpstr>
      <vt:lpstr>FACILITATION:  How does the group need to be supported in their work?</vt:lpstr>
      <vt:lpstr>SHARING:  How should the results of the work be reintroduced into the larger system?</vt:lpstr>
      <vt:lpstr>Framework for an accelerated design event</vt:lpstr>
      <vt:lpstr>Roles in accelerated design</vt:lpstr>
      <vt:lpstr>Design Team </vt:lpstr>
      <vt:lpstr>Roles in accelerated design</vt:lpstr>
      <vt:lpstr>Quick discussion</vt:lpstr>
      <vt:lpstr>The workshop capacity triangle</vt:lpstr>
      <vt:lpstr>Where are we often focused most?</vt:lpstr>
      <vt:lpstr>Where should participants be focused most?</vt:lpstr>
      <vt:lpstr>The message</vt:lpstr>
      <vt:lpstr>Part B: Create an agenda for a one day event for your topic based on:</vt:lpstr>
      <vt:lpstr>Part B: Create an agenda for a one day event for your topic </vt:lpstr>
      <vt:lpstr>PowerPoint Presentation</vt:lpstr>
      <vt:lpstr>Planned change AND emergence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Endoscopy workshop</dc:title>
  <dc:creator>Bevan Helen</dc:creator>
  <cp:lastModifiedBy>Helen Bevan</cp:lastModifiedBy>
  <cp:revision>198</cp:revision>
  <dcterms:created xsi:type="dcterms:W3CDTF">2016-01-13T15:58:03Z</dcterms:created>
  <dcterms:modified xsi:type="dcterms:W3CDTF">2022-08-01T18:27:04Z</dcterms:modified>
</cp:coreProperties>
</file>